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5" r:id="rId3"/>
    <p:sldId id="259" r:id="rId4"/>
    <p:sldId id="261" r:id="rId5"/>
    <p:sldId id="262" r:id="rId6"/>
    <p:sldId id="263" r:id="rId7"/>
    <p:sldId id="267" r:id="rId8"/>
    <p:sldId id="266" r:id="rId9"/>
    <p:sldId id="264" r:id="rId10"/>
    <p:sldId id="268" r:id="rId11"/>
    <p:sldId id="260" r:id="rId12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3D700"/>
    <a:srgbClr val="7B8E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E5263EC-12C5-49D5-B819-89104120FCC0}" v="26" dt="2022-09-14T10:36:59.578"/>
    <p1510:client id="{311D597B-78C4-44EE-89D4-AD51EA9E4DA5}" v="365" dt="2022-09-09T09:51:58.366"/>
    <p1510:client id="{BE355E0B-4909-483A-B6FC-18C2C33E0BE6}" v="1162" dt="2022-09-12T15:33:13.263"/>
    <p1510:client id="{EDFDA67E-90E0-4C5B-B4B4-FBD021429868}" v="879" dt="2022-09-09T10:59:13.26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clId="Web-{BE355E0B-4909-483A-B6FC-18C2C33E0BE6}"/>
    <pc:docChg chg="modSld">
      <pc:chgData name="" userId="" providerId="" clId="Web-{BE355E0B-4909-483A-B6FC-18C2C33E0BE6}" dt="2022-09-12T15:03:57.755" v="0"/>
      <pc:docMkLst>
        <pc:docMk/>
      </pc:docMkLst>
      <pc:sldChg chg="delSp">
        <pc:chgData name="" userId="" providerId="" clId="Web-{BE355E0B-4909-483A-B6FC-18C2C33E0BE6}" dt="2022-09-12T15:03:57.755" v="0"/>
        <pc:sldMkLst>
          <pc:docMk/>
          <pc:sldMk cId="3384953814" sldId="257"/>
        </pc:sldMkLst>
        <pc:picChg chg="del">
          <ac:chgData name="" userId="" providerId="" clId="Web-{BE355E0B-4909-483A-B6FC-18C2C33E0BE6}" dt="2022-09-12T15:03:57.755" v="0"/>
          <ac:picMkLst>
            <pc:docMk/>
            <pc:sldMk cId="3384953814" sldId="257"/>
            <ac:picMk id="15" creationId="{DEB5937E-7115-7B17-9B80-B03D0CC0BD1A}"/>
          </ac:picMkLst>
        </pc:picChg>
      </pc:sldChg>
    </pc:docChg>
  </pc:docChgLst>
  <pc:docChgLst>
    <pc:chgData name="André Junior" userId="d03c365f581e7151" providerId="Windows Live" clId="Web-{BE355E0B-4909-483A-B6FC-18C2C33E0BE6}"/>
    <pc:docChg chg="addSld modSld sldOrd">
      <pc:chgData name="André Junior" userId="d03c365f581e7151" providerId="Windows Live" clId="Web-{BE355E0B-4909-483A-B6FC-18C2C33E0BE6}" dt="2022-09-12T15:33:13.263" v="1140" actId="1076"/>
      <pc:docMkLst>
        <pc:docMk/>
      </pc:docMkLst>
      <pc:sldChg chg="addSp delSp modSp">
        <pc:chgData name="André Junior" userId="d03c365f581e7151" providerId="Windows Live" clId="Web-{BE355E0B-4909-483A-B6FC-18C2C33E0BE6}" dt="2022-09-12T15:04:27.990" v="3" actId="1076"/>
        <pc:sldMkLst>
          <pc:docMk/>
          <pc:sldMk cId="3384953814" sldId="257"/>
        </pc:sldMkLst>
        <pc:picChg chg="add del mod">
          <ac:chgData name="André Junior" userId="d03c365f581e7151" providerId="Windows Live" clId="Web-{BE355E0B-4909-483A-B6FC-18C2C33E0BE6}" dt="2022-09-12T15:04:24.584" v="2"/>
          <ac:picMkLst>
            <pc:docMk/>
            <pc:sldMk cId="3384953814" sldId="257"/>
            <ac:picMk id="3" creationId="{2E7F05F0-3EE6-0964-4CC6-E0E363169B97}"/>
          </ac:picMkLst>
        </pc:picChg>
        <pc:picChg chg="mod">
          <ac:chgData name="André Junior" userId="d03c365f581e7151" providerId="Windows Live" clId="Web-{BE355E0B-4909-483A-B6FC-18C2C33E0BE6}" dt="2022-09-12T15:04:27.990" v="3" actId="1076"/>
          <ac:picMkLst>
            <pc:docMk/>
            <pc:sldMk cId="3384953814" sldId="257"/>
            <ac:picMk id="16" creationId="{E8D4CD1F-2BA2-931D-1B56-51B2DF20D96E}"/>
          </ac:picMkLst>
        </pc:picChg>
      </pc:sldChg>
      <pc:sldChg chg="addSp modSp">
        <pc:chgData name="André Junior" userId="d03c365f581e7151" providerId="Windows Live" clId="Web-{BE355E0B-4909-483A-B6FC-18C2C33E0BE6}" dt="2022-09-12T15:06:40.899" v="73" actId="1076"/>
        <pc:sldMkLst>
          <pc:docMk/>
          <pc:sldMk cId="4019643070" sldId="261"/>
        </pc:sldMkLst>
        <pc:spChg chg="add mod">
          <ac:chgData name="André Junior" userId="d03c365f581e7151" providerId="Windows Live" clId="Web-{BE355E0B-4909-483A-B6FC-18C2C33E0BE6}" dt="2022-09-12T15:06:39.509" v="72" actId="1076"/>
          <ac:spMkLst>
            <pc:docMk/>
            <pc:sldMk cId="4019643070" sldId="261"/>
            <ac:spMk id="3" creationId="{79196E35-4CC0-4FAE-3527-6D2AFEFBFCDC}"/>
          </ac:spMkLst>
        </pc:spChg>
        <pc:picChg chg="mod">
          <ac:chgData name="André Junior" userId="d03c365f581e7151" providerId="Windows Live" clId="Web-{BE355E0B-4909-483A-B6FC-18C2C33E0BE6}" dt="2022-09-12T15:06:40.899" v="73" actId="1076"/>
          <ac:picMkLst>
            <pc:docMk/>
            <pc:sldMk cId="4019643070" sldId="261"/>
            <ac:picMk id="10" creationId="{D22C2F6A-95EA-FE61-A753-0DFF0DBAC167}"/>
          </ac:picMkLst>
        </pc:picChg>
      </pc:sldChg>
      <pc:sldChg chg="addSp modSp">
        <pc:chgData name="André Junior" userId="d03c365f581e7151" providerId="Windows Live" clId="Web-{BE355E0B-4909-483A-B6FC-18C2C33E0BE6}" dt="2022-09-12T15:08:48.777" v="94" actId="1076"/>
        <pc:sldMkLst>
          <pc:docMk/>
          <pc:sldMk cId="487911628" sldId="262"/>
        </pc:sldMkLst>
        <pc:picChg chg="add mod">
          <ac:chgData name="André Junior" userId="d03c365f581e7151" providerId="Windows Live" clId="Web-{BE355E0B-4909-483A-B6FC-18C2C33E0BE6}" dt="2022-09-12T15:08:02.745" v="89" actId="1076"/>
          <ac:picMkLst>
            <pc:docMk/>
            <pc:sldMk cId="487911628" sldId="262"/>
            <ac:picMk id="2" creationId="{14EA4D86-94B9-EED6-B1A5-7021F0AC6DDA}"/>
          </ac:picMkLst>
        </pc:picChg>
        <pc:picChg chg="add mod">
          <ac:chgData name="André Junior" userId="d03c365f581e7151" providerId="Windows Live" clId="Web-{BE355E0B-4909-483A-B6FC-18C2C33E0BE6}" dt="2022-09-12T15:08:09.401" v="92" actId="1076"/>
          <ac:picMkLst>
            <pc:docMk/>
            <pc:sldMk cId="487911628" sldId="262"/>
            <ac:picMk id="3" creationId="{680DD3A2-CF8F-8811-D7A6-EAA58589C180}"/>
          </ac:picMkLst>
        </pc:picChg>
        <pc:picChg chg="add mod">
          <ac:chgData name="André Junior" userId="d03c365f581e7151" providerId="Windows Live" clId="Web-{BE355E0B-4909-483A-B6FC-18C2C33E0BE6}" dt="2022-09-12T15:08:05.901" v="91" actId="1076"/>
          <ac:picMkLst>
            <pc:docMk/>
            <pc:sldMk cId="487911628" sldId="262"/>
            <ac:picMk id="10" creationId="{3CA21EFA-113C-DDAE-60B0-990FCB012058}"/>
          </ac:picMkLst>
        </pc:picChg>
        <pc:picChg chg="add mod">
          <ac:chgData name="André Junior" userId="d03c365f581e7151" providerId="Windows Live" clId="Web-{BE355E0B-4909-483A-B6FC-18C2C33E0BE6}" dt="2022-09-12T15:08:48.777" v="94" actId="1076"/>
          <ac:picMkLst>
            <pc:docMk/>
            <pc:sldMk cId="487911628" sldId="262"/>
            <ac:picMk id="12" creationId="{F2A80B93-BDAA-AD95-D9AE-053CCE9DCD8D}"/>
          </ac:picMkLst>
        </pc:picChg>
      </pc:sldChg>
      <pc:sldChg chg="addSp delSp modSp">
        <pc:chgData name="André Junior" userId="d03c365f581e7151" providerId="Windows Live" clId="Web-{BE355E0B-4909-483A-B6FC-18C2C33E0BE6}" dt="2022-09-12T15:19:52.761" v="479" actId="1076"/>
        <pc:sldMkLst>
          <pc:docMk/>
          <pc:sldMk cId="3348293070" sldId="263"/>
        </pc:sldMkLst>
        <pc:spChg chg="add mod">
          <ac:chgData name="André Junior" userId="d03c365f581e7151" providerId="Windows Live" clId="Web-{BE355E0B-4909-483A-B6FC-18C2C33E0BE6}" dt="2022-09-12T15:16:35.522" v="333" actId="1076"/>
          <ac:spMkLst>
            <pc:docMk/>
            <pc:sldMk cId="3348293070" sldId="263"/>
            <ac:spMk id="3" creationId="{6E04EA91-763B-5D43-21CC-1BB90D205D35}"/>
          </ac:spMkLst>
        </pc:spChg>
        <pc:spChg chg="add del">
          <ac:chgData name="André Junior" userId="d03c365f581e7151" providerId="Windows Live" clId="Web-{BE355E0B-4909-483A-B6FC-18C2C33E0BE6}" dt="2022-09-12T15:16:03.131" v="322"/>
          <ac:spMkLst>
            <pc:docMk/>
            <pc:sldMk cId="3348293070" sldId="263"/>
            <ac:spMk id="16" creationId="{03E69860-B9F0-6734-4A8B-CDD89B7C41F3}"/>
          </ac:spMkLst>
        </pc:spChg>
        <pc:spChg chg="add del">
          <ac:chgData name="André Junior" userId="d03c365f581e7151" providerId="Windows Live" clId="Web-{BE355E0B-4909-483A-B6FC-18C2C33E0BE6}" dt="2022-09-12T15:16:02.084" v="321"/>
          <ac:spMkLst>
            <pc:docMk/>
            <pc:sldMk cId="3348293070" sldId="263"/>
            <ac:spMk id="18" creationId="{51C25613-D4DC-9DB3-DE63-48B73DBA653A}"/>
          </ac:spMkLst>
        </pc:spChg>
        <pc:spChg chg="add mod">
          <ac:chgData name="André Junior" userId="d03c365f581e7151" providerId="Windows Live" clId="Web-{BE355E0B-4909-483A-B6FC-18C2C33E0BE6}" dt="2022-09-12T15:18:18.290" v="388" actId="1076"/>
          <ac:spMkLst>
            <pc:docMk/>
            <pc:sldMk cId="3348293070" sldId="263"/>
            <ac:spMk id="20" creationId="{4709A87C-FC73-F239-E5C2-F07655D109A8}"/>
          </ac:spMkLst>
        </pc:spChg>
        <pc:spChg chg="add mod">
          <ac:chgData name="André Junior" userId="d03c365f581e7151" providerId="Windows Live" clId="Web-{BE355E0B-4909-483A-B6FC-18C2C33E0BE6}" dt="2022-09-12T15:19:52.761" v="479" actId="1076"/>
          <ac:spMkLst>
            <pc:docMk/>
            <pc:sldMk cId="3348293070" sldId="263"/>
            <ac:spMk id="22" creationId="{663C7208-FDC9-2FA8-E020-AA461310B491}"/>
          </ac:spMkLst>
        </pc:spChg>
        <pc:picChg chg="add del mod">
          <ac:chgData name="André Junior" userId="d03c365f581e7151" providerId="Windows Live" clId="Web-{BE355E0B-4909-483A-B6FC-18C2C33E0BE6}" dt="2022-09-12T15:14:38.410" v="312"/>
          <ac:picMkLst>
            <pc:docMk/>
            <pc:sldMk cId="3348293070" sldId="263"/>
            <ac:picMk id="10" creationId="{A5C915DC-7432-D50E-9926-4395BB1B2198}"/>
          </ac:picMkLst>
        </pc:picChg>
        <pc:picChg chg="add del mod">
          <ac:chgData name="André Junior" userId="d03c365f581e7151" providerId="Windows Live" clId="Web-{BE355E0B-4909-483A-B6FC-18C2C33E0BE6}" dt="2022-09-12T15:14:46.223" v="314"/>
          <ac:picMkLst>
            <pc:docMk/>
            <pc:sldMk cId="3348293070" sldId="263"/>
            <ac:picMk id="12" creationId="{5C99298B-AF97-BC35-1BFE-AC38C838E547}"/>
          </ac:picMkLst>
        </pc:picChg>
        <pc:picChg chg="add mod">
          <ac:chgData name="André Junior" userId="d03c365f581e7151" providerId="Windows Live" clId="Web-{BE355E0B-4909-483A-B6FC-18C2C33E0BE6}" dt="2022-09-12T15:18:19.946" v="389" actId="1076"/>
          <ac:picMkLst>
            <pc:docMk/>
            <pc:sldMk cId="3348293070" sldId="263"/>
            <ac:picMk id="14" creationId="{EDC41D9A-4B6F-3EA5-BE28-23946D44423E}"/>
          </ac:picMkLst>
        </pc:picChg>
        <pc:picChg chg="add mod modCrop">
          <ac:chgData name="André Junior" userId="d03c365f581e7151" providerId="Windows Live" clId="Web-{BE355E0B-4909-483A-B6FC-18C2C33E0BE6}" dt="2022-09-12T15:18:43.212" v="395"/>
          <ac:picMkLst>
            <pc:docMk/>
            <pc:sldMk cId="3348293070" sldId="263"/>
            <ac:picMk id="21" creationId="{12A307B7-A07E-83BC-E260-CF70C2A63A89}"/>
          </ac:picMkLst>
        </pc:picChg>
      </pc:sldChg>
      <pc:sldChg chg="addSp modSp">
        <pc:chgData name="André Junior" userId="d03c365f581e7151" providerId="Windows Live" clId="Web-{BE355E0B-4909-483A-B6FC-18C2C33E0BE6}" dt="2022-09-12T15:33:13.263" v="1140" actId="1076"/>
        <pc:sldMkLst>
          <pc:docMk/>
          <pc:sldMk cId="1159529942" sldId="264"/>
        </pc:sldMkLst>
        <pc:spChg chg="add mod">
          <ac:chgData name="André Junior" userId="d03c365f581e7151" providerId="Windows Live" clId="Web-{BE355E0B-4909-483A-B6FC-18C2C33E0BE6}" dt="2022-09-12T15:33:13.263" v="1140" actId="1076"/>
          <ac:spMkLst>
            <pc:docMk/>
            <pc:sldMk cId="1159529942" sldId="264"/>
            <ac:spMk id="3" creationId="{A91D4FB6-6EA8-576A-9A0F-194FFFA93036}"/>
          </ac:spMkLst>
        </pc:spChg>
      </pc:sldChg>
      <pc:sldChg chg="addSp delSp modSp">
        <pc:chgData name="André Junior" userId="d03c365f581e7151" providerId="Windows Live" clId="Web-{BE355E0B-4909-483A-B6FC-18C2C33E0BE6}" dt="2022-09-12T15:27:43.318" v="879" actId="1076"/>
        <pc:sldMkLst>
          <pc:docMk/>
          <pc:sldMk cId="3353603382" sldId="266"/>
        </pc:sldMkLst>
        <pc:spChg chg="add del">
          <ac:chgData name="André Junior" userId="d03c365f581e7151" providerId="Windows Live" clId="Web-{BE355E0B-4909-483A-B6FC-18C2C33E0BE6}" dt="2022-09-12T15:20:18.465" v="481"/>
          <ac:spMkLst>
            <pc:docMk/>
            <pc:sldMk cId="3353603382" sldId="266"/>
            <ac:spMk id="3" creationId="{A23C5E2D-223D-AA65-1234-F443739C5958}"/>
          </ac:spMkLst>
        </pc:spChg>
        <pc:spChg chg="add mod">
          <ac:chgData name="André Junior" userId="d03c365f581e7151" providerId="Windows Live" clId="Web-{BE355E0B-4909-483A-B6FC-18C2C33E0BE6}" dt="2022-09-12T15:20:30.496" v="496" actId="20577"/>
          <ac:spMkLst>
            <pc:docMk/>
            <pc:sldMk cId="3353603382" sldId="266"/>
            <ac:spMk id="12" creationId="{55DE7D49-5778-8F16-04EA-137DB6D35323}"/>
          </ac:spMkLst>
        </pc:spChg>
        <pc:spChg chg="add mod">
          <ac:chgData name="André Junior" userId="d03c365f581e7151" providerId="Windows Live" clId="Web-{BE355E0B-4909-483A-B6FC-18C2C33E0BE6}" dt="2022-09-12T15:22:39.140" v="875" actId="1076"/>
          <ac:spMkLst>
            <pc:docMk/>
            <pc:sldMk cId="3353603382" sldId="266"/>
            <ac:spMk id="15" creationId="{AA5A808D-AE4F-97BF-1867-56C1A5E3ECB6}"/>
          </ac:spMkLst>
        </pc:spChg>
        <pc:picChg chg="add mod">
          <ac:chgData name="André Junior" userId="d03c365f581e7151" providerId="Windows Live" clId="Web-{BE355E0B-4909-483A-B6FC-18C2C33E0BE6}" dt="2022-09-12T15:27:43.318" v="879" actId="1076"/>
          <ac:picMkLst>
            <pc:docMk/>
            <pc:sldMk cId="3353603382" sldId="266"/>
            <ac:picMk id="16" creationId="{1F55D5A7-B7D7-190E-BFD9-A66DA8E7E7FF}"/>
          </ac:picMkLst>
        </pc:picChg>
      </pc:sldChg>
      <pc:sldChg chg="addSp delSp modSp add ord replId">
        <pc:chgData name="André Junior" userId="d03c365f581e7151" providerId="Windows Live" clId="Web-{BE355E0B-4909-483A-B6FC-18C2C33E0BE6}" dt="2022-09-12T15:32:03.136" v="1133" actId="14100"/>
        <pc:sldMkLst>
          <pc:docMk/>
          <pc:sldMk cId="486833344" sldId="267"/>
        </pc:sldMkLst>
        <pc:spChg chg="add mod">
          <ac:chgData name="André Junior" userId="d03c365f581e7151" providerId="Windows Live" clId="Web-{BE355E0B-4909-483A-B6FC-18C2C33E0BE6}" dt="2022-09-12T15:28:12.397" v="886" actId="20577"/>
          <ac:spMkLst>
            <pc:docMk/>
            <pc:sldMk cId="486833344" sldId="267"/>
            <ac:spMk id="3" creationId="{9F804192-CA5E-B56D-5F5F-3AFA342C498E}"/>
          </ac:spMkLst>
        </pc:spChg>
        <pc:spChg chg="add mod">
          <ac:chgData name="André Junior" userId="d03c365f581e7151" providerId="Windows Live" clId="Web-{BE355E0B-4909-483A-B6FC-18C2C33E0BE6}" dt="2022-09-12T15:29:01.007" v="893" actId="1076"/>
          <ac:spMkLst>
            <pc:docMk/>
            <pc:sldMk cId="486833344" sldId="267"/>
            <ac:spMk id="14" creationId="{6ABAE51A-76EE-E845-2D3F-71722C8DC712}"/>
          </ac:spMkLst>
        </pc:spChg>
        <pc:spChg chg="add mod">
          <ac:chgData name="André Junior" userId="d03c365f581e7151" providerId="Windows Live" clId="Web-{BE355E0B-4909-483A-B6FC-18C2C33E0BE6}" dt="2022-09-12T15:29:27.117" v="918" actId="14100"/>
          <ac:spMkLst>
            <pc:docMk/>
            <pc:sldMk cId="486833344" sldId="267"/>
            <ac:spMk id="16" creationId="{B166BCEA-53E4-FB17-3F61-BBDDA86A1126}"/>
          </ac:spMkLst>
        </pc:spChg>
        <pc:spChg chg="add mod">
          <ac:chgData name="André Junior" userId="d03c365f581e7151" providerId="Windows Live" clId="Web-{BE355E0B-4909-483A-B6FC-18C2C33E0BE6}" dt="2022-09-12T15:29:37.696" v="924" actId="20577"/>
          <ac:spMkLst>
            <pc:docMk/>
            <pc:sldMk cId="486833344" sldId="267"/>
            <ac:spMk id="17" creationId="{6E5BFF35-798E-32A8-3C2F-3DFE880DD928}"/>
          </ac:spMkLst>
        </pc:spChg>
        <pc:spChg chg="add mod">
          <ac:chgData name="André Junior" userId="d03c365f581e7151" providerId="Windows Live" clId="Web-{BE355E0B-4909-483A-B6FC-18C2C33E0BE6}" dt="2022-09-12T15:29:45.227" v="931" actId="20577"/>
          <ac:spMkLst>
            <pc:docMk/>
            <pc:sldMk cId="486833344" sldId="267"/>
            <ac:spMk id="18" creationId="{2BA3FEFD-0A27-6189-E97D-819CCE88E39A}"/>
          </ac:spMkLst>
        </pc:spChg>
        <pc:spChg chg="add mod">
          <ac:chgData name="André Junior" userId="d03c365f581e7151" providerId="Windows Live" clId="Web-{BE355E0B-4909-483A-B6FC-18C2C33E0BE6}" dt="2022-09-12T15:29:56.868" v="937" actId="20577"/>
          <ac:spMkLst>
            <pc:docMk/>
            <pc:sldMk cId="486833344" sldId="267"/>
            <ac:spMk id="19" creationId="{F0AEF3F5-E838-CAC1-4CE8-CCD5F85CD47E}"/>
          </ac:spMkLst>
        </pc:spChg>
        <pc:spChg chg="add mod">
          <ac:chgData name="André Junior" userId="d03c365f581e7151" providerId="Windows Live" clId="Web-{BE355E0B-4909-483A-B6FC-18C2C33E0BE6}" dt="2022-09-12T15:30:02.587" v="950" actId="20577"/>
          <ac:spMkLst>
            <pc:docMk/>
            <pc:sldMk cId="486833344" sldId="267"/>
            <ac:spMk id="20" creationId="{7116E522-2158-F749-9202-0CD6EF23FFBD}"/>
          </ac:spMkLst>
        </pc:spChg>
        <pc:spChg chg="add del mod">
          <ac:chgData name="André Junior" userId="d03c365f581e7151" providerId="Windows Live" clId="Web-{BE355E0B-4909-483A-B6FC-18C2C33E0BE6}" dt="2022-09-12T15:30:23.775" v="963"/>
          <ac:spMkLst>
            <pc:docMk/>
            <pc:sldMk cId="486833344" sldId="267"/>
            <ac:spMk id="21" creationId="{E9DB58F0-E2AB-D5E9-464B-1A8C9C6A0E29}"/>
          </ac:spMkLst>
        </pc:spChg>
        <pc:spChg chg="add del mod">
          <ac:chgData name="André Junior" userId="d03c365f581e7151" providerId="Windows Live" clId="Web-{BE355E0B-4909-483A-B6FC-18C2C33E0BE6}" dt="2022-09-12T15:30:22.353" v="962"/>
          <ac:spMkLst>
            <pc:docMk/>
            <pc:sldMk cId="486833344" sldId="267"/>
            <ac:spMk id="22" creationId="{6EAE4BBD-7390-8C1B-19A6-0A0C7ED6DF73}"/>
          </ac:spMkLst>
        </pc:spChg>
        <pc:spChg chg="add mod">
          <ac:chgData name="André Junior" userId="d03c365f581e7151" providerId="Windows Live" clId="Web-{BE355E0B-4909-483A-B6FC-18C2C33E0BE6}" dt="2022-09-12T15:32:03.136" v="1133" actId="14100"/>
          <ac:spMkLst>
            <pc:docMk/>
            <pc:sldMk cId="486833344" sldId="267"/>
            <ac:spMk id="24" creationId="{88BE9104-9D7B-3B6D-C756-F2A631D39DA3}"/>
          </ac:spMkLst>
        </pc:spChg>
        <pc:picChg chg="add mod">
          <ac:chgData name="André Junior" userId="d03c365f581e7151" providerId="Windows Live" clId="Web-{BE355E0B-4909-483A-B6FC-18C2C33E0BE6}" dt="2022-09-12T15:28:42.851" v="890" actId="1076"/>
          <ac:picMkLst>
            <pc:docMk/>
            <pc:sldMk cId="486833344" sldId="267"/>
            <ac:picMk id="10" creationId="{4E0D8B61-7588-A5B0-43F9-EBB2EB8E9F52}"/>
          </ac:picMkLst>
        </pc:picChg>
      </pc:sldChg>
    </pc:docChg>
  </pc:docChgLst>
  <pc:docChgLst>
    <pc:chgData name="André Junior" userId="d03c365f581e7151" providerId="Windows Live" clId="Web-{311D597B-78C4-44EE-89D4-AD51EA9E4DA5}"/>
    <pc:docChg chg="addSld delSld modSld">
      <pc:chgData name="André Junior" userId="d03c365f581e7151" providerId="Windows Live" clId="Web-{311D597B-78C4-44EE-89D4-AD51EA9E4DA5}" dt="2022-09-09T09:51:58.366" v="327"/>
      <pc:docMkLst>
        <pc:docMk/>
      </pc:docMkLst>
      <pc:sldChg chg="delSp del mod modClrScheme chgLayout">
        <pc:chgData name="André Junior" userId="d03c365f581e7151" providerId="Windows Live" clId="Web-{311D597B-78C4-44EE-89D4-AD51EA9E4DA5}" dt="2022-09-09T09:09:08.261" v="23"/>
        <pc:sldMkLst>
          <pc:docMk/>
          <pc:sldMk cId="2210866551" sldId="256"/>
        </pc:sldMkLst>
        <pc:spChg chg="del">
          <ac:chgData name="André Junior" userId="d03c365f581e7151" providerId="Windows Live" clId="Web-{311D597B-78C4-44EE-89D4-AD51EA9E4DA5}" dt="2022-09-09T09:04:33.491" v="0"/>
          <ac:spMkLst>
            <pc:docMk/>
            <pc:sldMk cId="2210866551" sldId="256"/>
            <ac:spMk id="2" creationId="{00000000-0000-0000-0000-000000000000}"/>
          </ac:spMkLst>
        </pc:spChg>
        <pc:spChg chg="del">
          <ac:chgData name="André Junior" userId="d03c365f581e7151" providerId="Windows Live" clId="Web-{311D597B-78C4-44EE-89D4-AD51EA9E4DA5}" dt="2022-09-09T09:04:33.491" v="0"/>
          <ac:spMkLst>
            <pc:docMk/>
            <pc:sldMk cId="2210866551" sldId="256"/>
            <ac:spMk id="3" creationId="{00000000-0000-0000-0000-000000000000}"/>
          </ac:spMkLst>
        </pc:spChg>
      </pc:sldChg>
      <pc:sldChg chg="addSp delSp modSp new">
        <pc:chgData name="André Junior" userId="d03c365f581e7151" providerId="Windows Live" clId="Web-{311D597B-78C4-44EE-89D4-AD51EA9E4DA5}" dt="2022-09-09T09:23:43.261" v="93" actId="1076"/>
        <pc:sldMkLst>
          <pc:docMk/>
          <pc:sldMk cId="3384953814" sldId="257"/>
        </pc:sldMkLst>
        <pc:spChg chg="add mod">
          <ac:chgData name="André Junior" userId="d03c365f581e7151" providerId="Windows Live" clId="Web-{311D597B-78C4-44EE-89D4-AD51EA9E4DA5}" dt="2022-09-09T09:07:39.004" v="10" actId="14100"/>
          <ac:spMkLst>
            <pc:docMk/>
            <pc:sldMk cId="3384953814" sldId="257"/>
            <ac:spMk id="2" creationId="{99FAB0D0-DDE3-85B2-5B9A-3F2E7E24A814}"/>
          </ac:spMkLst>
        </pc:spChg>
        <pc:spChg chg="add">
          <ac:chgData name="André Junior" userId="d03c365f581e7151" providerId="Windows Live" clId="Web-{311D597B-78C4-44EE-89D4-AD51EA9E4DA5}" dt="2022-09-09T09:13:42.468" v="36"/>
          <ac:spMkLst>
            <pc:docMk/>
            <pc:sldMk cId="3384953814" sldId="257"/>
            <ac:spMk id="9" creationId="{747CD7F5-995D-862F-B822-99743523BDA5}"/>
          </ac:spMkLst>
        </pc:spChg>
        <pc:spChg chg="add del mod">
          <ac:chgData name="André Junior" userId="d03c365f581e7151" providerId="Windows Live" clId="Web-{311D597B-78C4-44EE-89D4-AD51EA9E4DA5}" dt="2022-09-09T09:15:02.864" v="52"/>
          <ac:spMkLst>
            <pc:docMk/>
            <pc:sldMk cId="3384953814" sldId="257"/>
            <ac:spMk id="10" creationId="{14BAE31F-E1DD-FF0C-06CE-8732B749B6BA}"/>
          </ac:spMkLst>
        </pc:spChg>
        <pc:picChg chg="add del mod">
          <ac:chgData name="André Junior" userId="d03c365f581e7151" providerId="Windows Live" clId="Web-{311D597B-78C4-44EE-89D4-AD51EA9E4DA5}" dt="2022-09-09T09:07:30.582" v="8"/>
          <ac:picMkLst>
            <pc:docMk/>
            <pc:sldMk cId="3384953814" sldId="257"/>
            <ac:picMk id="3" creationId="{54033F2F-5E97-CA34-3F66-B0CB3719A58E}"/>
          </ac:picMkLst>
        </pc:picChg>
        <pc:picChg chg="add del mod">
          <ac:chgData name="André Junior" userId="d03c365f581e7151" providerId="Windows Live" clId="Web-{311D597B-78C4-44EE-89D4-AD51EA9E4DA5}" dt="2022-09-09T09:08:11.272" v="14"/>
          <ac:picMkLst>
            <pc:docMk/>
            <pc:sldMk cId="3384953814" sldId="257"/>
            <ac:picMk id="4" creationId="{3284515A-D521-C8BC-0A9E-EEA7B8BEAFD9}"/>
          </ac:picMkLst>
        </pc:picChg>
        <pc:picChg chg="add del mod">
          <ac:chgData name="André Junior" userId="d03c365f581e7151" providerId="Windows Live" clId="Web-{311D597B-78C4-44EE-89D4-AD51EA9E4DA5}" dt="2022-09-09T09:08:26.242" v="16"/>
          <ac:picMkLst>
            <pc:docMk/>
            <pc:sldMk cId="3384953814" sldId="257"/>
            <ac:picMk id="5" creationId="{5CA0E322-F211-5803-B281-2C2EF6AB4FEE}"/>
          </ac:picMkLst>
        </pc:picChg>
        <pc:picChg chg="add mod">
          <ac:chgData name="André Junior" userId="d03c365f581e7151" providerId="Windows Live" clId="Web-{311D597B-78C4-44EE-89D4-AD51EA9E4DA5}" dt="2022-09-09T09:08:57.604" v="22" actId="1076"/>
          <ac:picMkLst>
            <pc:docMk/>
            <pc:sldMk cId="3384953814" sldId="257"/>
            <ac:picMk id="6" creationId="{EB7388CE-DA9F-4B73-B7F8-C5BC7E79DF59}"/>
          </ac:picMkLst>
        </pc:picChg>
        <pc:picChg chg="add del mod">
          <ac:chgData name="André Junior" userId="d03c365f581e7151" providerId="Windows Live" clId="Web-{311D597B-78C4-44EE-89D4-AD51EA9E4DA5}" dt="2022-09-09T09:10:13.890" v="25"/>
          <ac:picMkLst>
            <pc:docMk/>
            <pc:sldMk cId="3384953814" sldId="257"/>
            <ac:picMk id="7" creationId="{2FCE75B7-CA6D-6F56-59B4-774B40D85451}"/>
          </ac:picMkLst>
        </pc:picChg>
        <pc:picChg chg="add del mod">
          <ac:chgData name="André Junior" userId="d03c365f581e7151" providerId="Windows Live" clId="Web-{311D597B-78C4-44EE-89D4-AD51EA9E4DA5}" dt="2022-09-09T09:16:41.840" v="59"/>
          <ac:picMkLst>
            <pc:docMk/>
            <pc:sldMk cId="3384953814" sldId="257"/>
            <ac:picMk id="8" creationId="{7B79CE2B-2917-2B46-2CCD-02F04F54EEEB}"/>
          </ac:picMkLst>
        </pc:picChg>
        <pc:picChg chg="add del mod">
          <ac:chgData name="André Junior" userId="d03c365f581e7151" providerId="Windows Live" clId="Web-{311D597B-78C4-44EE-89D4-AD51EA9E4DA5}" dt="2022-09-09T09:16:20.073" v="57"/>
          <ac:picMkLst>
            <pc:docMk/>
            <pc:sldMk cId="3384953814" sldId="257"/>
            <ac:picMk id="11" creationId="{C86EAE2F-CBF2-D492-2435-BBF802172049}"/>
          </ac:picMkLst>
        </pc:picChg>
        <pc:picChg chg="add mod">
          <ac:chgData name="André Junior" userId="d03c365f581e7151" providerId="Windows Live" clId="Web-{311D597B-78C4-44EE-89D4-AD51EA9E4DA5}" dt="2022-09-09T09:17:25.687" v="74" actId="1076"/>
          <ac:picMkLst>
            <pc:docMk/>
            <pc:sldMk cId="3384953814" sldId="257"/>
            <ac:picMk id="12" creationId="{CCE908D1-A2C4-8698-B34C-F1ABEBF201DB}"/>
          </ac:picMkLst>
        </pc:picChg>
        <pc:picChg chg="add del mod">
          <ac:chgData name="André Junior" userId="d03c365f581e7151" providerId="Windows Live" clId="Web-{311D597B-78C4-44EE-89D4-AD51EA9E4DA5}" dt="2022-09-09T09:20:38.419" v="80"/>
          <ac:picMkLst>
            <pc:docMk/>
            <pc:sldMk cId="3384953814" sldId="257"/>
            <ac:picMk id="13" creationId="{CBB01958-0345-1761-D4AB-FEF4BD5E21EE}"/>
          </ac:picMkLst>
        </pc:picChg>
        <pc:picChg chg="add mod">
          <ac:chgData name="André Junior" userId="d03c365f581e7151" providerId="Windows Live" clId="Web-{311D597B-78C4-44EE-89D4-AD51EA9E4DA5}" dt="2022-09-09T09:20:52.405" v="84" actId="1076"/>
          <ac:picMkLst>
            <pc:docMk/>
            <pc:sldMk cId="3384953814" sldId="257"/>
            <ac:picMk id="14" creationId="{383B3904-6A95-5D35-57B7-1C3A12F74518}"/>
          </ac:picMkLst>
        </pc:picChg>
        <pc:picChg chg="add mod">
          <ac:chgData name="André Junior" userId="d03c365f581e7151" providerId="Windows Live" clId="Web-{311D597B-78C4-44EE-89D4-AD51EA9E4DA5}" dt="2022-09-09T09:21:37.689" v="87" actId="1076"/>
          <ac:picMkLst>
            <pc:docMk/>
            <pc:sldMk cId="3384953814" sldId="257"/>
            <ac:picMk id="15" creationId="{DEB5937E-7115-7B17-9B80-B03D0CC0BD1A}"/>
          </ac:picMkLst>
        </pc:picChg>
        <pc:picChg chg="add mod">
          <ac:chgData name="André Junior" userId="d03c365f581e7151" providerId="Windows Live" clId="Web-{311D597B-78C4-44EE-89D4-AD51EA9E4DA5}" dt="2022-09-09T09:23:43.261" v="93" actId="1076"/>
          <ac:picMkLst>
            <pc:docMk/>
            <pc:sldMk cId="3384953814" sldId="257"/>
            <ac:picMk id="16" creationId="{E8D4CD1F-2BA2-931D-1B56-51B2DF20D96E}"/>
          </ac:picMkLst>
        </pc:picChg>
      </pc:sldChg>
      <pc:sldChg chg="addSp delSp modSp add replId">
        <pc:chgData name="André Junior" userId="d03c365f581e7151" providerId="Windows Live" clId="Web-{311D597B-78C4-44EE-89D4-AD51EA9E4DA5}" dt="2022-09-09T09:51:02.424" v="323" actId="14100"/>
        <pc:sldMkLst>
          <pc:docMk/>
          <pc:sldMk cId="1563816207" sldId="258"/>
        </pc:sldMkLst>
        <pc:spChg chg="add mod">
          <ac:chgData name="André Junior" userId="d03c365f581e7151" providerId="Windows Live" clId="Web-{311D597B-78C4-44EE-89D4-AD51EA9E4DA5}" dt="2022-09-09T09:41:42.213" v="179"/>
          <ac:spMkLst>
            <pc:docMk/>
            <pc:sldMk cId="1563816207" sldId="258"/>
            <ac:spMk id="8" creationId="{6B13CE0F-23D5-0A7A-4C58-6A8F60F72837}"/>
          </ac:spMkLst>
        </pc:spChg>
        <pc:spChg chg="add mod">
          <ac:chgData name="André Junior" userId="d03c365f581e7151" providerId="Windows Live" clId="Web-{311D597B-78C4-44EE-89D4-AD51EA9E4DA5}" dt="2022-09-09T09:40:25.223" v="163"/>
          <ac:spMkLst>
            <pc:docMk/>
            <pc:sldMk cId="1563816207" sldId="258"/>
            <ac:spMk id="10" creationId="{170849A3-F406-7263-D4B9-CD8D7EE8A402}"/>
          </ac:spMkLst>
        </pc:spChg>
        <pc:spChg chg="add mod">
          <ac:chgData name="André Junior" userId="d03c365f581e7151" providerId="Windows Live" clId="Web-{311D597B-78C4-44EE-89D4-AD51EA9E4DA5}" dt="2022-09-09T09:40:25.223" v="162"/>
          <ac:spMkLst>
            <pc:docMk/>
            <pc:sldMk cId="1563816207" sldId="258"/>
            <ac:spMk id="11" creationId="{B87CF3EC-4D48-DE0B-F47A-0DB4274B3811}"/>
          </ac:spMkLst>
        </pc:spChg>
        <pc:spChg chg="add mod">
          <ac:chgData name="André Junior" userId="d03c365f581e7151" providerId="Windows Live" clId="Web-{311D597B-78C4-44EE-89D4-AD51EA9E4DA5}" dt="2022-09-09T09:48:48.493" v="242" actId="20577"/>
          <ac:spMkLst>
            <pc:docMk/>
            <pc:sldMk cId="1563816207" sldId="258"/>
            <ac:spMk id="14" creationId="{150B7D9D-DCEB-E99D-F8A7-71BB88588CBA}"/>
          </ac:spMkLst>
        </pc:spChg>
        <pc:spChg chg="add mod">
          <ac:chgData name="André Junior" userId="d03c365f581e7151" providerId="Windows Live" clId="Web-{311D597B-78C4-44EE-89D4-AD51EA9E4DA5}" dt="2022-09-09T09:48:11.803" v="195" actId="20577"/>
          <ac:spMkLst>
            <pc:docMk/>
            <pc:sldMk cId="1563816207" sldId="258"/>
            <ac:spMk id="15" creationId="{094DF3DE-2E6C-37B5-58F0-82B9A603E679}"/>
          </ac:spMkLst>
        </pc:spChg>
        <pc:spChg chg="add mod">
          <ac:chgData name="André Junior" userId="d03c365f581e7151" providerId="Windows Live" clId="Web-{311D597B-78C4-44EE-89D4-AD51EA9E4DA5}" dt="2022-09-09T09:49:40.450" v="266"/>
          <ac:spMkLst>
            <pc:docMk/>
            <pc:sldMk cId="1563816207" sldId="258"/>
            <ac:spMk id="16" creationId="{486DAB24-DFDF-26FC-7578-168439BFC398}"/>
          </ac:spMkLst>
        </pc:spChg>
        <pc:spChg chg="add mod">
          <ac:chgData name="André Junior" userId="d03c365f581e7151" providerId="Windows Live" clId="Web-{311D597B-78C4-44EE-89D4-AD51EA9E4DA5}" dt="2022-09-09T09:40:37.161" v="174"/>
          <ac:spMkLst>
            <pc:docMk/>
            <pc:sldMk cId="1563816207" sldId="258"/>
            <ac:spMk id="17" creationId="{344489FE-EEAC-30BB-E0AF-201A67513340}"/>
          </ac:spMkLst>
        </pc:spChg>
        <pc:spChg chg="add mod">
          <ac:chgData name="André Junior" userId="d03c365f581e7151" providerId="Windows Live" clId="Web-{311D597B-78C4-44EE-89D4-AD51EA9E4DA5}" dt="2022-09-09T09:40:37.161" v="173"/>
          <ac:spMkLst>
            <pc:docMk/>
            <pc:sldMk cId="1563816207" sldId="258"/>
            <ac:spMk id="18" creationId="{56E30BA4-5BD0-0587-9BC8-5206B41DF0C7}"/>
          </ac:spMkLst>
        </pc:spChg>
        <pc:spChg chg="add mod">
          <ac:chgData name="André Junior" userId="d03c365f581e7151" providerId="Windows Live" clId="Web-{311D597B-78C4-44EE-89D4-AD51EA9E4DA5}" dt="2022-09-09T09:49:23.027" v="264" actId="20577"/>
          <ac:spMkLst>
            <pc:docMk/>
            <pc:sldMk cId="1563816207" sldId="258"/>
            <ac:spMk id="20" creationId="{7D565681-8D52-2CDE-40B3-0625471625CB}"/>
          </ac:spMkLst>
        </pc:spChg>
        <pc:spChg chg="add mod">
          <ac:chgData name="André Junior" userId="d03c365f581e7151" providerId="Windows Live" clId="Web-{311D597B-78C4-44EE-89D4-AD51EA9E4DA5}" dt="2022-09-09T09:49:11.573" v="253" actId="20577"/>
          <ac:spMkLst>
            <pc:docMk/>
            <pc:sldMk cId="1563816207" sldId="258"/>
            <ac:spMk id="21" creationId="{322EE796-AB15-6CBF-6D38-2A9D9CAC6D8E}"/>
          </ac:spMkLst>
        </pc:spChg>
        <pc:spChg chg="add mod">
          <ac:chgData name="André Junior" userId="d03c365f581e7151" providerId="Windows Live" clId="Web-{311D597B-78C4-44EE-89D4-AD51EA9E4DA5}" dt="2022-09-09T09:41:54.088" v="180"/>
          <ac:spMkLst>
            <pc:docMk/>
            <pc:sldMk cId="1563816207" sldId="258"/>
            <ac:spMk id="22" creationId="{14269570-645F-7629-11F7-878D6AC2CE64}"/>
          </ac:spMkLst>
        </pc:spChg>
        <pc:spChg chg="add">
          <ac:chgData name="André Junior" userId="d03c365f581e7151" providerId="Windows Live" clId="Web-{311D597B-78C4-44EE-89D4-AD51EA9E4DA5}" dt="2022-09-09T09:39:23.875" v="126"/>
          <ac:spMkLst>
            <pc:docMk/>
            <pc:sldMk cId="1563816207" sldId="258"/>
            <ac:spMk id="23" creationId="{421ABC5E-A557-ADB2-CC0B-51CFD8D41266}"/>
          </ac:spMkLst>
        </pc:spChg>
        <pc:spChg chg="add">
          <ac:chgData name="André Junior" userId="d03c365f581e7151" providerId="Windows Live" clId="Web-{311D597B-78C4-44EE-89D4-AD51EA9E4DA5}" dt="2022-09-09T09:39:23.875" v="126"/>
          <ac:spMkLst>
            <pc:docMk/>
            <pc:sldMk cId="1563816207" sldId="258"/>
            <ac:spMk id="24" creationId="{57E76742-4294-96AD-AAF1-35DD6FEC0CBF}"/>
          </ac:spMkLst>
        </pc:spChg>
        <pc:spChg chg="add mod">
          <ac:chgData name="André Junior" userId="d03c365f581e7151" providerId="Windows Live" clId="Web-{311D597B-78C4-44EE-89D4-AD51EA9E4DA5}" dt="2022-09-09T09:50:10.905" v="284" actId="20577"/>
          <ac:spMkLst>
            <pc:docMk/>
            <pc:sldMk cId="1563816207" sldId="258"/>
            <ac:spMk id="26" creationId="{A4E4857B-B631-55C5-C382-BB04A998559F}"/>
          </ac:spMkLst>
        </pc:spChg>
        <pc:spChg chg="add mod">
          <ac:chgData name="André Junior" userId="d03c365f581e7151" providerId="Windows Live" clId="Web-{311D597B-78C4-44EE-89D4-AD51EA9E4DA5}" dt="2022-09-09T09:49:28.371" v="265" actId="20577"/>
          <ac:spMkLst>
            <pc:docMk/>
            <pc:sldMk cId="1563816207" sldId="258"/>
            <ac:spMk id="27" creationId="{D63E64BB-23D3-DB28-5137-A9A18265347B}"/>
          </ac:spMkLst>
        </pc:spChg>
        <pc:spChg chg="add mod">
          <ac:chgData name="André Junior" userId="d03c365f581e7151" providerId="Windows Live" clId="Web-{311D597B-78C4-44EE-89D4-AD51EA9E4DA5}" dt="2022-09-09T09:49:53.138" v="277"/>
          <ac:spMkLst>
            <pc:docMk/>
            <pc:sldMk cId="1563816207" sldId="258"/>
            <ac:spMk id="28" creationId="{23DB2D5E-0DC1-36D5-3D48-E5893C2EE001}"/>
          </ac:spMkLst>
        </pc:spChg>
        <pc:spChg chg="add mod">
          <ac:chgData name="André Junior" userId="d03c365f581e7151" providerId="Windows Live" clId="Web-{311D597B-78C4-44EE-89D4-AD51EA9E4DA5}" dt="2022-09-09T09:49:46.591" v="275"/>
          <ac:spMkLst>
            <pc:docMk/>
            <pc:sldMk cId="1563816207" sldId="258"/>
            <ac:spMk id="29" creationId="{55829AA4-62A4-EF21-7332-52F354BC2596}"/>
          </ac:spMkLst>
        </pc:spChg>
        <pc:spChg chg="add mod">
          <ac:chgData name="André Junior" userId="d03c365f581e7151" providerId="Windows Live" clId="Web-{311D597B-78C4-44EE-89D4-AD51EA9E4DA5}" dt="2022-09-09T09:49:46.591" v="274"/>
          <ac:spMkLst>
            <pc:docMk/>
            <pc:sldMk cId="1563816207" sldId="258"/>
            <ac:spMk id="30" creationId="{058C9DCA-E5F5-F055-AE0E-E11321ACE8FE}"/>
          </ac:spMkLst>
        </pc:spChg>
        <pc:spChg chg="add mod">
          <ac:chgData name="André Junior" userId="d03c365f581e7151" providerId="Windows Live" clId="Web-{311D597B-78C4-44EE-89D4-AD51EA9E4DA5}" dt="2022-09-09T09:51:02.424" v="323" actId="14100"/>
          <ac:spMkLst>
            <pc:docMk/>
            <pc:sldMk cId="1563816207" sldId="258"/>
            <ac:spMk id="32" creationId="{B261FCD4-38D6-C921-7070-DF470FB710D8}"/>
          </ac:spMkLst>
        </pc:spChg>
        <pc:spChg chg="add mod">
          <ac:chgData name="André Junior" userId="d03c365f581e7151" providerId="Windows Live" clId="Web-{311D597B-78C4-44EE-89D4-AD51EA9E4DA5}" dt="2022-09-09T09:50:14.796" v="288" actId="20577"/>
          <ac:spMkLst>
            <pc:docMk/>
            <pc:sldMk cId="1563816207" sldId="258"/>
            <ac:spMk id="33" creationId="{2597DEF6-4E8A-24D5-8904-FE70B8901664}"/>
          </ac:spMkLst>
        </pc:spChg>
        <pc:grpChg chg="add mod">
          <ac:chgData name="André Junior" userId="d03c365f581e7151" providerId="Windows Live" clId="Web-{311D597B-78C4-44EE-89D4-AD51EA9E4DA5}" dt="2022-09-09T09:43:46.268" v="186" actId="1076"/>
          <ac:grpSpMkLst>
            <pc:docMk/>
            <pc:sldMk cId="1563816207" sldId="258"/>
            <ac:grpSpMk id="3" creationId="{1F5F5C65-450A-5759-E8FC-00577A7E42C7}"/>
          </ac:grpSpMkLst>
        </pc:grpChg>
        <pc:grpChg chg="add mod">
          <ac:chgData name="André Junior" userId="d03c365f581e7151" providerId="Windows Live" clId="Web-{311D597B-78C4-44EE-89D4-AD51EA9E4DA5}" dt="2022-09-09T09:43:46.300" v="187" actId="1076"/>
          <ac:grpSpMkLst>
            <pc:docMk/>
            <pc:sldMk cId="1563816207" sldId="258"/>
            <ac:grpSpMk id="4" creationId="{78AB0845-E624-B3AE-EE5E-6CD907DF436B}"/>
          </ac:grpSpMkLst>
        </pc:grpChg>
        <pc:grpChg chg="add mod">
          <ac:chgData name="André Junior" userId="d03c365f581e7151" providerId="Windows Live" clId="Web-{311D597B-78C4-44EE-89D4-AD51EA9E4DA5}" dt="2022-09-09T09:43:46.315" v="188" actId="1076"/>
          <ac:grpSpMkLst>
            <pc:docMk/>
            <pc:sldMk cId="1563816207" sldId="258"/>
            <ac:grpSpMk id="5" creationId="{CAA7C12E-31CB-B92D-C40A-A2D182D3422D}"/>
          </ac:grpSpMkLst>
        </pc:grpChg>
        <pc:grpChg chg="add mod">
          <ac:chgData name="André Junior" userId="d03c365f581e7151" providerId="Windows Live" clId="Web-{311D597B-78C4-44EE-89D4-AD51EA9E4DA5}" dt="2022-09-09T09:43:46.331" v="189" actId="1076"/>
          <ac:grpSpMkLst>
            <pc:docMk/>
            <pc:sldMk cId="1563816207" sldId="258"/>
            <ac:grpSpMk id="7" creationId="{92C4458F-8574-C92E-69D7-CD3F7645F9AF}"/>
          </ac:grpSpMkLst>
        </pc:grpChg>
        <pc:grpChg chg="add">
          <ac:chgData name="André Junior" userId="d03c365f581e7151" providerId="Windows Live" clId="Web-{311D597B-78C4-44EE-89D4-AD51EA9E4DA5}" dt="2022-09-09T09:39:23.875" v="126"/>
          <ac:grpSpMkLst>
            <pc:docMk/>
            <pc:sldMk cId="1563816207" sldId="258"/>
            <ac:grpSpMk id="13" creationId="{DFBE4141-F0EF-AC89-214F-6EE29D8DE31A}"/>
          </ac:grpSpMkLst>
        </pc:grpChg>
        <pc:grpChg chg="add">
          <ac:chgData name="André Junior" userId="d03c365f581e7151" providerId="Windows Live" clId="Web-{311D597B-78C4-44EE-89D4-AD51EA9E4DA5}" dt="2022-09-09T09:39:23.875" v="126"/>
          <ac:grpSpMkLst>
            <pc:docMk/>
            <pc:sldMk cId="1563816207" sldId="258"/>
            <ac:grpSpMk id="19" creationId="{2424D239-4B23-5712-C353-0DDF862F0E66}"/>
          </ac:grpSpMkLst>
        </pc:grpChg>
        <pc:grpChg chg="add">
          <ac:chgData name="André Junior" userId="d03c365f581e7151" providerId="Windows Live" clId="Web-{311D597B-78C4-44EE-89D4-AD51EA9E4DA5}" dt="2022-09-09T09:39:23.875" v="126"/>
          <ac:grpSpMkLst>
            <pc:docMk/>
            <pc:sldMk cId="1563816207" sldId="258"/>
            <ac:grpSpMk id="25" creationId="{F26B063C-3863-CF2E-BA3E-4A07F8D5542E}"/>
          </ac:grpSpMkLst>
        </pc:grpChg>
        <pc:grpChg chg="add">
          <ac:chgData name="André Junior" userId="d03c365f581e7151" providerId="Windows Live" clId="Web-{311D597B-78C4-44EE-89D4-AD51EA9E4DA5}" dt="2022-09-09T09:39:23.875" v="126"/>
          <ac:grpSpMkLst>
            <pc:docMk/>
            <pc:sldMk cId="1563816207" sldId="258"/>
            <ac:grpSpMk id="31" creationId="{BB43FE4B-6609-506C-6621-285CFFF432F3}"/>
          </ac:grpSpMkLst>
        </pc:grpChg>
        <pc:picChg chg="del">
          <ac:chgData name="André Junior" userId="d03c365f581e7151" providerId="Windows Live" clId="Web-{311D597B-78C4-44EE-89D4-AD51EA9E4DA5}" dt="2022-09-09T09:17:46.079" v="76"/>
          <ac:picMkLst>
            <pc:docMk/>
            <pc:sldMk cId="1563816207" sldId="258"/>
            <ac:picMk id="12" creationId="{CCE908D1-A2C4-8698-B34C-F1ABEBF201DB}"/>
          </ac:picMkLst>
        </pc:picChg>
        <pc:picChg chg="add mod">
          <ac:chgData name="André Junior" userId="d03c365f581e7151" providerId="Windows Live" clId="Web-{311D597B-78C4-44EE-89D4-AD51EA9E4DA5}" dt="2022-09-09T09:43:58.269" v="190" actId="1076"/>
          <ac:picMkLst>
            <pc:docMk/>
            <pc:sldMk cId="1563816207" sldId="258"/>
            <ac:picMk id="34" creationId="{9D4F9586-CA6E-6B8C-9863-474B11D77DE9}"/>
          </ac:picMkLst>
        </pc:picChg>
        <pc:picChg chg="add mod">
          <ac:chgData name="André Junior" userId="d03c365f581e7151" providerId="Windows Live" clId="Web-{311D597B-78C4-44EE-89D4-AD51EA9E4DA5}" dt="2022-09-09T09:47:47.207" v="194" actId="1076"/>
          <ac:picMkLst>
            <pc:docMk/>
            <pc:sldMk cId="1563816207" sldId="258"/>
            <ac:picMk id="35" creationId="{CB460293-B35B-F827-AAB5-FCF322D99752}"/>
          </ac:picMkLst>
        </pc:picChg>
      </pc:sldChg>
      <pc:sldChg chg="add replId">
        <pc:chgData name="André Junior" userId="d03c365f581e7151" providerId="Windows Live" clId="Web-{311D597B-78C4-44EE-89D4-AD51EA9E4DA5}" dt="2022-09-09T09:17:51.470" v="77"/>
        <pc:sldMkLst>
          <pc:docMk/>
          <pc:sldMk cId="799144984" sldId="259"/>
        </pc:sldMkLst>
      </pc:sldChg>
      <pc:sldChg chg="addSp delSp modSp add replId">
        <pc:chgData name="André Junior" userId="d03c365f581e7151" providerId="Windows Live" clId="Web-{311D597B-78C4-44EE-89D4-AD51EA9E4DA5}" dt="2022-09-09T09:33:48.586" v="125" actId="1076"/>
        <pc:sldMkLst>
          <pc:docMk/>
          <pc:sldMk cId="2698366333" sldId="260"/>
        </pc:sldMkLst>
        <pc:spChg chg="mod">
          <ac:chgData name="André Junior" userId="d03c365f581e7151" providerId="Windows Live" clId="Web-{311D597B-78C4-44EE-89D4-AD51EA9E4DA5}" dt="2022-09-09T09:30:52.057" v="98" actId="14100"/>
          <ac:spMkLst>
            <pc:docMk/>
            <pc:sldMk cId="2698366333" sldId="260"/>
            <ac:spMk id="2" creationId="{99FAB0D0-DDE3-85B2-5B9A-3F2E7E24A814}"/>
          </ac:spMkLst>
        </pc:spChg>
        <pc:spChg chg="add del mod">
          <ac:chgData name="André Junior" userId="d03c365f581e7151" providerId="Windows Live" clId="Web-{311D597B-78C4-44EE-89D4-AD51EA9E4DA5}" dt="2022-09-09T09:30:57.276" v="103"/>
          <ac:spMkLst>
            <pc:docMk/>
            <pc:sldMk cId="2698366333" sldId="260"/>
            <ac:spMk id="3" creationId="{259415DD-C980-C707-1FBC-29F8130EA89C}"/>
          </ac:spMkLst>
        </pc:spChg>
        <pc:picChg chg="add mod">
          <ac:chgData name="André Junior" userId="d03c365f581e7151" providerId="Windows Live" clId="Web-{311D597B-78C4-44EE-89D4-AD51EA9E4DA5}" dt="2022-09-09T09:32:34.611" v="117" actId="1076"/>
          <ac:picMkLst>
            <pc:docMk/>
            <pc:sldMk cId="2698366333" sldId="260"/>
            <ac:picMk id="4" creationId="{76249AFA-5D91-A47F-D127-9C7F8D820D23}"/>
          </ac:picMkLst>
        </pc:picChg>
        <pc:picChg chg="del">
          <ac:chgData name="André Junior" userId="d03c365f581e7151" providerId="Windows Live" clId="Web-{311D597B-78C4-44EE-89D4-AD51EA9E4DA5}" dt="2022-09-09T09:26:59.368" v="96"/>
          <ac:picMkLst>
            <pc:docMk/>
            <pc:sldMk cId="2698366333" sldId="260"/>
            <ac:picMk id="6" creationId="{EB7388CE-DA9F-4B73-B7F8-C5BC7E79DF59}"/>
          </ac:picMkLst>
        </pc:picChg>
        <pc:picChg chg="add del mod">
          <ac:chgData name="André Junior" userId="d03c365f581e7151" providerId="Windows Live" clId="Web-{311D597B-78C4-44EE-89D4-AD51EA9E4DA5}" dt="2022-09-09T09:33:24.021" v="121"/>
          <ac:picMkLst>
            <pc:docMk/>
            <pc:sldMk cId="2698366333" sldId="260"/>
            <ac:picMk id="7" creationId="{47C0B345-8F6A-6D71-98D7-32F1E4102525}"/>
          </ac:picMkLst>
        </pc:picChg>
        <pc:picChg chg="add del mod">
          <ac:chgData name="André Junior" userId="d03c365f581e7151" providerId="Windows Live" clId="Web-{311D597B-78C4-44EE-89D4-AD51EA9E4DA5}" dt="2022-09-09T09:33:33.631" v="123"/>
          <ac:picMkLst>
            <pc:docMk/>
            <pc:sldMk cId="2698366333" sldId="260"/>
            <ac:picMk id="8" creationId="{EB2183E3-AB08-B9D9-878D-985D6BE037D0}"/>
          </ac:picMkLst>
        </pc:picChg>
        <pc:picChg chg="add mod">
          <ac:chgData name="André Junior" userId="d03c365f581e7151" providerId="Windows Live" clId="Web-{311D597B-78C4-44EE-89D4-AD51EA9E4DA5}" dt="2022-09-09T09:33:48.586" v="125" actId="1076"/>
          <ac:picMkLst>
            <pc:docMk/>
            <pc:sldMk cId="2698366333" sldId="260"/>
            <ac:picMk id="10" creationId="{3CA206AB-8DDD-F05B-E1E1-A70423375DB4}"/>
          </ac:picMkLst>
        </pc:picChg>
        <pc:cxnChg chg="add mod">
          <ac:chgData name="André Junior" userId="d03c365f581e7151" providerId="Windows Live" clId="Web-{311D597B-78C4-44EE-89D4-AD51EA9E4DA5}" dt="2022-09-09T09:32:34.611" v="118" actId="1076"/>
          <ac:cxnSpMkLst>
            <pc:docMk/>
            <pc:sldMk cId="2698366333" sldId="260"/>
            <ac:cxnSpMk id="5" creationId="{9F3F70E3-47BE-FB0C-9ACA-57FA307AF86F}"/>
          </ac:cxnSpMkLst>
        </pc:cxnChg>
      </pc:sldChg>
      <pc:sldChg chg="add replId">
        <pc:chgData name="André Junior" userId="d03c365f581e7151" providerId="Windows Live" clId="Web-{311D597B-78C4-44EE-89D4-AD51EA9E4DA5}" dt="2022-09-09T09:51:50.865" v="324"/>
        <pc:sldMkLst>
          <pc:docMk/>
          <pc:sldMk cId="4019643070" sldId="261"/>
        </pc:sldMkLst>
      </pc:sldChg>
      <pc:sldChg chg="add replId">
        <pc:chgData name="André Junior" userId="d03c365f581e7151" providerId="Windows Live" clId="Web-{311D597B-78C4-44EE-89D4-AD51EA9E4DA5}" dt="2022-09-09T09:51:54.538" v="325"/>
        <pc:sldMkLst>
          <pc:docMk/>
          <pc:sldMk cId="487911628" sldId="262"/>
        </pc:sldMkLst>
      </pc:sldChg>
      <pc:sldChg chg="add replId">
        <pc:chgData name="André Junior" userId="d03c365f581e7151" providerId="Windows Live" clId="Web-{311D597B-78C4-44EE-89D4-AD51EA9E4DA5}" dt="2022-09-09T09:51:55.367" v="326"/>
        <pc:sldMkLst>
          <pc:docMk/>
          <pc:sldMk cId="3348293070" sldId="263"/>
        </pc:sldMkLst>
      </pc:sldChg>
      <pc:sldChg chg="add replId">
        <pc:chgData name="André Junior" userId="d03c365f581e7151" providerId="Windows Live" clId="Web-{311D597B-78C4-44EE-89D4-AD51EA9E4DA5}" dt="2022-09-09T09:51:58.366" v="327"/>
        <pc:sldMkLst>
          <pc:docMk/>
          <pc:sldMk cId="1159529942" sldId="264"/>
        </pc:sldMkLst>
      </pc:sldChg>
    </pc:docChg>
  </pc:docChgLst>
  <pc:docChgLst>
    <pc:chgData name="André Junior" userId="d03c365f581e7151" providerId="Windows Live" clId="Web-{2E5263EC-12C5-49D5-B819-89104120FCC0}"/>
    <pc:docChg chg="addSld modSld">
      <pc:chgData name="André Junior" userId="d03c365f581e7151" providerId="Windows Live" clId="Web-{2E5263EC-12C5-49D5-B819-89104120FCC0}" dt="2022-09-14T10:36:59.578" v="22" actId="1076"/>
      <pc:docMkLst>
        <pc:docMk/>
      </pc:docMkLst>
      <pc:sldChg chg="modSp">
        <pc:chgData name="André Junior" userId="d03c365f581e7151" providerId="Windows Live" clId="Web-{2E5263EC-12C5-49D5-B819-89104120FCC0}" dt="2022-09-14T10:05:58.751" v="10" actId="20577"/>
        <pc:sldMkLst>
          <pc:docMk/>
          <pc:sldMk cId="1159529942" sldId="264"/>
        </pc:sldMkLst>
        <pc:spChg chg="mod">
          <ac:chgData name="André Junior" userId="d03c365f581e7151" providerId="Windows Live" clId="Web-{2E5263EC-12C5-49D5-B819-89104120FCC0}" dt="2022-09-14T10:05:58.751" v="10" actId="20577"/>
          <ac:spMkLst>
            <pc:docMk/>
            <pc:sldMk cId="1159529942" sldId="264"/>
            <ac:spMk id="3" creationId="{A91D4FB6-6EA8-576A-9A0F-194FFFA93036}"/>
          </ac:spMkLst>
        </pc:spChg>
      </pc:sldChg>
      <pc:sldChg chg="addSp delSp modSp add replId">
        <pc:chgData name="André Junior" userId="d03c365f581e7151" providerId="Windows Live" clId="Web-{2E5263EC-12C5-49D5-B819-89104120FCC0}" dt="2022-09-14T10:36:59.578" v="22" actId="1076"/>
        <pc:sldMkLst>
          <pc:docMk/>
          <pc:sldMk cId="3331496092" sldId="268"/>
        </pc:sldMkLst>
        <pc:spChg chg="del mod">
          <ac:chgData name="André Junior" userId="d03c365f581e7151" providerId="Windows Live" clId="Web-{2E5263EC-12C5-49D5-B819-89104120FCC0}" dt="2022-09-14T10:05:38.734" v="8"/>
          <ac:spMkLst>
            <pc:docMk/>
            <pc:sldMk cId="3331496092" sldId="268"/>
            <ac:spMk id="3" creationId="{A91D4FB6-6EA8-576A-9A0F-194FFFA93036}"/>
          </ac:spMkLst>
        </pc:spChg>
        <pc:spChg chg="mod">
          <ac:chgData name="André Junior" userId="d03c365f581e7151" providerId="Windows Live" clId="Web-{2E5263EC-12C5-49D5-B819-89104120FCC0}" dt="2022-09-14T10:05:32.593" v="7" actId="20577"/>
          <ac:spMkLst>
            <pc:docMk/>
            <pc:sldMk cId="3331496092" sldId="268"/>
            <ac:spMk id="13" creationId="{4442FFC0-D45D-4C46-B097-33037E9ADE08}"/>
          </ac:spMkLst>
        </pc:spChg>
        <pc:picChg chg="add del mod">
          <ac:chgData name="André Junior" userId="d03c365f581e7151" providerId="Windows Live" clId="Web-{2E5263EC-12C5-49D5-B819-89104120FCC0}" dt="2022-09-14T10:36:43.482" v="17"/>
          <ac:picMkLst>
            <pc:docMk/>
            <pc:sldMk cId="3331496092" sldId="268"/>
            <ac:picMk id="2" creationId="{BD9ED1AA-92B2-A930-719D-432DC109EB4F}"/>
          </ac:picMkLst>
        </pc:picChg>
        <pc:picChg chg="add mod">
          <ac:chgData name="André Junior" userId="d03c365f581e7151" providerId="Windows Live" clId="Web-{2E5263EC-12C5-49D5-B819-89104120FCC0}" dt="2022-09-14T10:36:59.578" v="22" actId="1076"/>
          <ac:picMkLst>
            <pc:docMk/>
            <pc:sldMk cId="3331496092" sldId="268"/>
            <ac:picMk id="3" creationId="{E3FAA91A-423F-5A25-E6A1-518B303658F4}"/>
          </ac:picMkLst>
        </pc:picChg>
      </pc:sldChg>
    </pc:docChg>
  </pc:docChgLst>
  <pc:docChgLst>
    <pc:chgData name="André Junior" userId="d03c365f581e7151" providerId="Windows Live" clId="Web-{EDFDA67E-90E0-4C5B-B4B4-FBD021429868}"/>
    <pc:docChg chg="addSld delSld modSld">
      <pc:chgData name="André Junior" userId="d03c365f581e7151" providerId="Windows Live" clId="Web-{EDFDA67E-90E0-4C5B-B4B4-FBD021429868}" dt="2022-09-09T10:59:13.267" v="772"/>
      <pc:docMkLst>
        <pc:docMk/>
      </pc:docMkLst>
      <pc:sldChg chg="addSp delSp modSp">
        <pc:chgData name="André Junior" userId="d03c365f581e7151" providerId="Windows Live" clId="Web-{EDFDA67E-90E0-4C5B-B4B4-FBD021429868}" dt="2022-09-09T10:15:46.246" v="86" actId="1076"/>
        <pc:sldMkLst>
          <pc:docMk/>
          <pc:sldMk cId="3384953814" sldId="257"/>
        </pc:sldMkLst>
        <pc:spChg chg="add mod">
          <ac:chgData name="André Junior" userId="d03c365f581e7151" providerId="Windows Live" clId="Web-{EDFDA67E-90E0-4C5B-B4B4-FBD021429868}" dt="2022-09-09T10:15:46.246" v="86" actId="1076"/>
          <ac:spMkLst>
            <pc:docMk/>
            <pc:sldMk cId="3384953814" sldId="257"/>
            <ac:spMk id="7" creationId="{6889661B-AEB2-7EC4-88CE-471F6568D677}"/>
          </ac:spMkLst>
        </pc:spChg>
        <pc:grpChg chg="add">
          <ac:chgData name="André Junior" userId="d03c365f581e7151" providerId="Windows Live" clId="Web-{EDFDA67E-90E0-4C5B-B4B4-FBD021429868}" dt="2022-09-09T10:15:31.370" v="84"/>
          <ac:grpSpMkLst>
            <pc:docMk/>
            <pc:sldMk cId="3384953814" sldId="257"/>
            <ac:grpSpMk id="8" creationId="{204B5ADF-FC63-0698-3B7B-FA69668782CB}"/>
          </ac:grpSpMkLst>
        </pc:grpChg>
        <pc:picChg chg="add del mod">
          <ac:chgData name="André Junior" userId="d03c365f581e7151" providerId="Windows Live" clId="Web-{EDFDA67E-90E0-4C5B-B4B4-FBD021429868}" dt="2022-09-09T10:13:22.600" v="68"/>
          <ac:picMkLst>
            <pc:docMk/>
            <pc:sldMk cId="3384953814" sldId="257"/>
            <ac:picMk id="3" creationId="{A49F10B2-D8FE-4BFA-5C93-DB8A25E83ADF}"/>
          </ac:picMkLst>
        </pc:picChg>
        <pc:picChg chg="add del mod">
          <ac:chgData name="André Junior" userId="d03c365f581e7151" providerId="Windows Live" clId="Web-{EDFDA67E-90E0-4C5B-B4B4-FBD021429868}" dt="2022-09-09T10:14:37.618" v="72"/>
          <ac:picMkLst>
            <pc:docMk/>
            <pc:sldMk cId="3384953814" sldId="257"/>
            <ac:picMk id="4" creationId="{68D4F6B7-BDF6-4E0E-03FD-69D34F418C94}"/>
          </ac:picMkLst>
        </pc:picChg>
        <pc:picChg chg="add del mod modCrop">
          <ac:chgData name="André Junior" userId="d03c365f581e7151" providerId="Windows Live" clId="Web-{EDFDA67E-90E0-4C5B-B4B4-FBD021429868}" dt="2022-09-09T10:15:05.041" v="78"/>
          <ac:picMkLst>
            <pc:docMk/>
            <pc:sldMk cId="3384953814" sldId="257"/>
            <ac:picMk id="5" creationId="{504B4372-1B33-6A2F-397A-C63368786EE1}"/>
          </ac:picMkLst>
        </pc:picChg>
      </pc:sldChg>
      <pc:sldChg chg="addSp delSp modSp del">
        <pc:chgData name="André Junior" userId="d03c365f581e7151" providerId="Windows Live" clId="Web-{EDFDA67E-90E0-4C5B-B4B4-FBD021429868}" dt="2022-09-09T10:33:47.827" v="454"/>
        <pc:sldMkLst>
          <pc:docMk/>
          <pc:sldMk cId="1563816207" sldId="258"/>
        </pc:sldMkLst>
        <pc:spChg chg="add">
          <ac:chgData name="André Junior" userId="d03c365f581e7151" providerId="Windows Live" clId="Web-{EDFDA67E-90E0-4C5B-B4B4-FBD021429868}" dt="2022-09-09T10:23:48.933" v="132"/>
          <ac:spMkLst>
            <pc:docMk/>
            <pc:sldMk cId="1563816207" sldId="258"/>
            <ac:spMk id="39" creationId="{C4DBB097-6518-D0E4-39EB-2512F7352290}"/>
          </ac:spMkLst>
        </pc:spChg>
        <pc:spChg chg="add">
          <ac:chgData name="André Junior" userId="d03c365f581e7151" providerId="Windows Live" clId="Web-{EDFDA67E-90E0-4C5B-B4B4-FBD021429868}" dt="2022-09-09T10:23:48.933" v="132"/>
          <ac:spMkLst>
            <pc:docMk/>
            <pc:sldMk cId="1563816207" sldId="258"/>
            <ac:spMk id="40" creationId="{A10F8D19-356E-FDD3-0C51-38F21C2A3BB4}"/>
          </ac:spMkLst>
        </pc:spChg>
        <pc:spChg chg="add">
          <ac:chgData name="André Junior" userId="d03c365f581e7151" providerId="Windows Live" clId="Web-{EDFDA67E-90E0-4C5B-B4B4-FBD021429868}" dt="2022-09-09T10:23:48.933" v="132"/>
          <ac:spMkLst>
            <pc:docMk/>
            <pc:sldMk cId="1563816207" sldId="258"/>
            <ac:spMk id="41" creationId="{E3CC5B51-5A77-BBFD-4C0B-EA1D90C490B3}"/>
          </ac:spMkLst>
        </pc:spChg>
        <pc:spChg chg="add">
          <ac:chgData name="André Junior" userId="d03c365f581e7151" providerId="Windows Live" clId="Web-{EDFDA67E-90E0-4C5B-B4B4-FBD021429868}" dt="2022-09-09T10:23:48.933" v="132"/>
          <ac:spMkLst>
            <pc:docMk/>
            <pc:sldMk cId="1563816207" sldId="258"/>
            <ac:spMk id="42" creationId="{14B09F47-DAD8-9558-CC34-D5B319430B0B}"/>
          </ac:spMkLst>
        </pc:spChg>
        <pc:spChg chg="add">
          <ac:chgData name="André Junior" userId="d03c365f581e7151" providerId="Windows Live" clId="Web-{EDFDA67E-90E0-4C5B-B4B4-FBD021429868}" dt="2022-09-09T10:23:48.933" v="132"/>
          <ac:spMkLst>
            <pc:docMk/>
            <pc:sldMk cId="1563816207" sldId="258"/>
            <ac:spMk id="43" creationId="{FF5D4CB1-7915-EFD4-58B7-80870B80F2B6}"/>
          </ac:spMkLst>
        </pc:spChg>
        <pc:spChg chg="add">
          <ac:chgData name="André Junior" userId="d03c365f581e7151" providerId="Windows Live" clId="Web-{EDFDA67E-90E0-4C5B-B4B4-FBD021429868}" dt="2022-09-09T10:23:48.933" v="132"/>
          <ac:spMkLst>
            <pc:docMk/>
            <pc:sldMk cId="1563816207" sldId="258"/>
            <ac:spMk id="44" creationId="{29A31B6B-B8B9-50D6-5835-046332FAE650}"/>
          </ac:spMkLst>
        </pc:spChg>
        <pc:spChg chg="add">
          <ac:chgData name="André Junior" userId="d03c365f581e7151" providerId="Windows Live" clId="Web-{EDFDA67E-90E0-4C5B-B4B4-FBD021429868}" dt="2022-09-09T10:23:48.933" v="132"/>
          <ac:spMkLst>
            <pc:docMk/>
            <pc:sldMk cId="1563816207" sldId="258"/>
            <ac:spMk id="45" creationId="{827644B1-4791-D1D4-7A92-22E02F0618DB}"/>
          </ac:spMkLst>
        </pc:spChg>
        <pc:spChg chg="add">
          <ac:chgData name="André Junior" userId="d03c365f581e7151" providerId="Windows Live" clId="Web-{EDFDA67E-90E0-4C5B-B4B4-FBD021429868}" dt="2022-09-09T10:23:48.933" v="132"/>
          <ac:spMkLst>
            <pc:docMk/>
            <pc:sldMk cId="1563816207" sldId="258"/>
            <ac:spMk id="46" creationId="{09F56197-622D-E1AA-8221-FA8D39CA8565}"/>
          </ac:spMkLst>
        </pc:spChg>
        <pc:spChg chg="add">
          <ac:chgData name="André Junior" userId="d03c365f581e7151" providerId="Windows Live" clId="Web-{EDFDA67E-90E0-4C5B-B4B4-FBD021429868}" dt="2022-09-09T10:23:48.933" v="132"/>
          <ac:spMkLst>
            <pc:docMk/>
            <pc:sldMk cId="1563816207" sldId="258"/>
            <ac:spMk id="47" creationId="{15632B5D-D112-3496-7BFD-1D4B92A0797B}"/>
          </ac:spMkLst>
        </pc:spChg>
        <pc:spChg chg="add">
          <ac:chgData name="André Junior" userId="d03c365f581e7151" providerId="Windows Live" clId="Web-{EDFDA67E-90E0-4C5B-B4B4-FBD021429868}" dt="2022-09-09T10:23:48.933" v="132"/>
          <ac:spMkLst>
            <pc:docMk/>
            <pc:sldMk cId="1563816207" sldId="258"/>
            <ac:spMk id="48" creationId="{C3B5F394-93EA-DAB0-FD02-73AD6794F59D}"/>
          </ac:spMkLst>
        </pc:spChg>
        <pc:spChg chg="add">
          <ac:chgData name="André Junior" userId="d03c365f581e7151" providerId="Windows Live" clId="Web-{EDFDA67E-90E0-4C5B-B4B4-FBD021429868}" dt="2022-09-09T10:23:48.933" v="132"/>
          <ac:spMkLst>
            <pc:docMk/>
            <pc:sldMk cId="1563816207" sldId="258"/>
            <ac:spMk id="49" creationId="{384C2884-4531-8875-DE94-E4E015B6CA92}"/>
          </ac:spMkLst>
        </pc:spChg>
        <pc:spChg chg="add">
          <ac:chgData name="André Junior" userId="d03c365f581e7151" providerId="Windows Live" clId="Web-{EDFDA67E-90E0-4C5B-B4B4-FBD021429868}" dt="2022-09-09T10:23:48.933" v="132"/>
          <ac:spMkLst>
            <pc:docMk/>
            <pc:sldMk cId="1563816207" sldId="258"/>
            <ac:spMk id="50" creationId="{F6D1BE99-98D3-91CC-ADC0-D16A8432AB40}"/>
          </ac:spMkLst>
        </pc:spChg>
        <pc:spChg chg="add">
          <ac:chgData name="André Junior" userId="d03c365f581e7151" providerId="Windows Live" clId="Web-{EDFDA67E-90E0-4C5B-B4B4-FBD021429868}" dt="2022-09-09T10:23:48.933" v="132"/>
          <ac:spMkLst>
            <pc:docMk/>
            <pc:sldMk cId="1563816207" sldId="258"/>
            <ac:spMk id="51" creationId="{0C1E6DCF-1502-63BE-C18C-CE6090F8F26C}"/>
          </ac:spMkLst>
        </pc:spChg>
        <pc:spChg chg="add">
          <ac:chgData name="André Junior" userId="d03c365f581e7151" providerId="Windows Live" clId="Web-{EDFDA67E-90E0-4C5B-B4B4-FBD021429868}" dt="2022-09-09T10:23:48.933" v="132"/>
          <ac:spMkLst>
            <pc:docMk/>
            <pc:sldMk cId="1563816207" sldId="258"/>
            <ac:spMk id="52" creationId="{F62DD39F-0126-57F9-C4F9-86D315A6C21B}"/>
          </ac:spMkLst>
        </pc:spChg>
        <pc:spChg chg="add">
          <ac:chgData name="André Junior" userId="d03c365f581e7151" providerId="Windows Live" clId="Web-{EDFDA67E-90E0-4C5B-B4B4-FBD021429868}" dt="2022-09-09T10:23:48.933" v="132"/>
          <ac:spMkLst>
            <pc:docMk/>
            <pc:sldMk cId="1563816207" sldId="258"/>
            <ac:spMk id="53" creationId="{64EFAD87-C4A6-A409-5710-B26C833C172A}"/>
          </ac:spMkLst>
        </pc:spChg>
        <pc:spChg chg="add">
          <ac:chgData name="André Junior" userId="d03c365f581e7151" providerId="Windows Live" clId="Web-{EDFDA67E-90E0-4C5B-B4B4-FBD021429868}" dt="2022-09-09T10:23:48.933" v="132"/>
          <ac:spMkLst>
            <pc:docMk/>
            <pc:sldMk cId="1563816207" sldId="258"/>
            <ac:spMk id="54" creationId="{A782A101-DD9E-1F0B-83D0-1EAD323F1D39}"/>
          </ac:spMkLst>
        </pc:spChg>
        <pc:spChg chg="add">
          <ac:chgData name="André Junior" userId="d03c365f581e7151" providerId="Windows Live" clId="Web-{EDFDA67E-90E0-4C5B-B4B4-FBD021429868}" dt="2022-09-09T10:23:48.933" v="132"/>
          <ac:spMkLst>
            <pc:docMk/>
            <pc:sldMk cId="1563816207" sldId="258"/>
            <ac:spMk id="55" creationId="{0EF37DBE-8635-F7E5-4D62-F2329E8C2693}"/>
          </ac:spMkLst>
        </pc:spChg>
        <pc:spChg chg="add">
          <ac:chgData name="André Junior" userId="d03c365f581e7151" providerId="Windows Live" clId="Web-{EDFDA67E-90E0-4C5B-B4B4-FBD021429868}" dt="2022-09-09T10:23:48.933" v="132"/>
          <ac:spMkLst>
            <pc:docMk/>
            <pc:sldMk cId="1563816207" sldId="258"/>
            <ac:spMk id="56" creationId="{A3447D94-1144-74CD-0D5B-CDC19FB3F307}"/>
          </ac:spMkLst>
        </pc:spChg>
        <pc:spChg chg="add">
          <ac:chgData name="André Junior" userId="d03c365f581e7151" providerId="Windows Live" clId="Web-{EDFDA67E-90E0-4C5B-B4B4-FBD021429868}" dt="2022-09-09T10:23:48.933" v="132"/>
          <ac:spMkLst>
            <pc:docMk/>
            <pc:sldMk cId="1563816207" sldId="258"/>
            <ac:spMk id="57" creationId="{E3C39C6D-36C1-8ECC-090A-05B3934C17D5}"/>
          </ac:spMkLst>
        </pc:spChg>
        <pc:spChg chg="add">
          <ac:chgData name="André Junior" userId="d03c365f581e7151" providerId="Windows Live" clId="Web-{EDFDA67E-90E0-4C5B-B4B4-FBD021429868}" dt="2022-09-09T10:23:48.933" v="132"/>
          <ac:spMkLst>
            <pc:docMk/>
            <pc:sldMk cId="1563816207" sldId="258"/>
            <ac:spMk id="58" creationId="{F7D9D480-7F8D-89D1-3FC8-54133AFFBB9D}"/>
          </ac:spMkLst>
        </pc:spChg>
        <pc:spChg chg="add">
          <ac:chgData name="André Junior" userId="d03c365f581e7151" providerId="Windows Live" clId="Web-{EDFDA67E-90E0-4C5B-B4B4-FBD021429868}" dt="2022-09-09T10:23:48.933" v="132"/>
          <ac:spMkLst>
            <pc:docMk/>
            <pc:sldMk cId="1563816207" sldId="258"/>
            <ac:spMk id="59" creationId="{2D1093F1-71C8-25B9-C368-D3E8A4AD5145}"/>
          </ac:spMkLst>
        </pc:spChg>
        <pc:spChg chg="add">
          <ac:chgData name="André Junior" userId="d03c365f581e7151" providerId="Windows Live" clId="Web-{EDFDA67E-90E0-4C5B-B4B4-FBD021429868}" dt="2022-09-09T10:23:48.933" v="132"/>
          <ac:spMkLst>
            <pc:docMk/>
            <pc:sldMk cId="1563816207" sldId="258"/>
            <ac:spMk id="60" creationId="{249608C6-0BDD-DD5C-3200-62B20190B3EB}"/>
          </ac:spMkLst>
        </pc:spChg>
        <pc:spChg chg="add">
          <ac:chgData name="André Junior" userId="d03c365f581e7151" providerId="Windows Live" clId="Web-{EDFDA67E-90E0-4C5B-B4B4-FBD021429868}" dt="2022-09-09T10:23:48.933" v="132"/>
          <ac:spMkLst>
            <pc:docMk/>
            <pc:sldMk cId="1563816207" sldId="258"/>
            <ac:spMk id="61" creationId="{4F0A274D-61A8-AFB0-A745-C24B02FB0D5E}"/>
          </ac:spMkLst>
        </pc:spChg>
        <pc:spChg chg="add">
          <ac:chgData name="André Junior" userId="d03c365f581e7151" providerId="Windows Live" clId="Web-{EDFDA67E-90E0-4C5B-B4B4-FBD021429868}" dt="2022-09-09T10:23:48.933" v="132"/>
          <ac:spMkLst>
            <pc:docMk/>
            <pc:sldMk cId="1563816207" sldId="258"/>
            <ac:spMk id="62" creationId="{16996B19-5E35-4188-0150-F0C779076B78}"/>
          </ac:spMkLst>
        </pc:spChg>
        <pc:grpChg chg="add del">
          <ac:chgData name="André Junior" userId="d03c365f581e7151" providerId="Windows Live" clId="Web-{EDFDA67E-90E0-4C5B-B4B4-FBD021429868}" dt="2022-09-09T10:24:19.340" v="141"/>
          <ac:grpSpMkLst>
            <pc:docMk/>
            <pc:sldMk cId="1563816207" sldId="258"/>
            <ac:grpSpMk id="3" creationId="{1F5F5C65-450A-5759-E8FC-00577A7E42C7}"/>
          </ac:grpSpMkLst>
        </pc:grpChg>
        <pc:grpChg chg="add del">
          <ac:chgData name="André Junior" userId="d03c365f581e7151" providerId="Windows Live" clId="Web-{EDFDA67E-90E0-4C5B-B4B4-FBD021429868}" dt="2022-09-09T10:24:19.340" v="142"/>
          <ac:grpSpMkLst>
            <pc:docMk/>
            <pc:sldMk cId="1563816207" sldId="258"/>
            <ac:grpSpMk id="4" creationId="{78AB0845-E624-B3AE-EE5E-6CD907DF436B}"/>
          </ac:grpSpMkLst>
        </pc:grpChg>
        <pc:grpChg chg="add del">
          <ac:chgData name="André Junior" userId="d03c365f581e7151" providerId="Windows Live" clId="Web-{EDFDA67E-90E0-4C5B-B4B4-FBD021429868}" dt="2022-09-09T10:24:19.340" v="143"/>
          <ac:grpSpMkLst>
            <pc:docMk/>
            <pc:sldMk cId="1563816207" sldId="258"/>
            <ac:grpSpMk id="5" creationId="{CAA7C12E-31CB-B92D-C40A-A2D182D3422D}"/>
          </ac:grpSpMkLst>
        </pc:grpChg>
        <pc:grpChg chg="add del">
          <ac:chgData name="André Junior" userId="d03c365f581e7151" providerId="Windows Live" clId="Web-{EDFDA67E-90E0-4C5B-B4B4-FBD021429868}" dt="2022-09-09T10:24:19.340" v="144"/>
          <ac:grpSpMkLst>
            <pc:docMk/>
            <pc:sldMk cId="1563816207" sldId="258"/>
            <ac:grpSpMk id="7" creationId="{92C4458F-8574-C92E-69D7-CD3F7645F9AF}"/>
          </ac:grpSpMkLst>
        </pc:grpChg>
        <pc:grpChg chg="add del mod">
          <ac:chgData name="André Junior" userId="d03c365f581e7151" providerId="Windows Live" clId="Web-{EDFDA67E-90E0-4C5B-B4B4-FBD021429868}" dt="2022-09-09T10:24:55.013" v="161"/>
          <ac:grpSpMkLst>
            <pc:docMk/>
            <pc:sldMk cId="1563816207" sldId="258"/>
            <ac:grpSpMk id="12" creationId="{586DC9B3-796D-1959-225B-4512B21DB724}"/>
          </ac:grpSpMkLst>
        </pc:grpChg>
        <pc:grpChg chg="add del mod">
          <ac:chgData name="André Junior" userId="d03c365f581e7151" providerId="Windows Live" clId="Web-{EDFDA67E-90E0-4C5B-B4B4-FBD021429868}" dt="2022-09-09T10:24:55.013" v="160"/>
          <ac:grpSpMkLst>
            <pc:docMk/>
            <pc:sldMk cId="1563816207" sldId="258"/>
            <ac:grpSpMk id="36" creationId="{2177C67A-FA85-24DC-3615-E52AC8C3B47B}"/>
          </ac:grpSpMkLst>
        </pc:grpChg>
        <pc:grpChg chg="add del mod">
          <ac:chgData name="André Junior" userId="d03c365f581e7151" providerId="Windows Live" clId="Web-{EDFDA67E-90E0-4C5B-B4B4-FBD021429868}" dt="2022-09-09T10:24:55.013" v="159"/>
          <ac:grpSpMkLst>
            <pc:docMk/>
            <pc:sldMk cId="1563816207" sldId="258"/>
            <ac:grpSpMk id="37" creationId="{3EBF0A25-961F-2907-1CDA-8080EC0CB5ED}"/>
          </ac:grpSpMkLst>
        </pc:grpChg>
        <pc:grpChg chg="add del mod">
          <ac:chgData name="André Junior" userId="d03c365f581e7151" providerId="Windows Live" clId="Web-{EDFDA67E-90E0-4C5B-B4B4-FBD021429868}" dt="2022-09-09T10:24:55.013" v="158"/>
          <ac:grpSpMkLst>
            <pc:docMk/>
            <pc:sldMk cId="1563816207" sldId="258"/>
            <ac:grpSpMk id="38" creationId="{4F16E4D4-C4E2-1F9E-DC7C-8CAF74E399DC}"/>
          </ac:grpSpMkLst>
        </pc:grpChg>
      </pc:sldChg>
      <pc:sldChg chg="addSp delSp modSp">
        <pc:chgData name="André Junior" userId="d03c365f581e7151" providerId="Windows Live" clId="Web-{EDFDA67E-90E0-4C5B-B4B4-FBD021429868}" dt="2022-09-09T10:51:46.518" v="707" actId="1076"/>
        <pc:sldMkLst>
          <pc:docMk/>
          <pc:sldMk cId="799144984" sldId="259"/>
        </pc:sldMkLst>
        <pc:spChg chg="del">
          <ac:chgData name="André Junior" userId="d03c365f581e7151" providerId="Windows Live" clId="Web-{EDFDA67E-90E0-4C5B-B4B4-FBD021429868}" dt="2022-09-09T10:15:58.230" v="88"/>
          <ac:spMkLst>
            <pc:docMk/>
            <pc:sldMk cId="799144984" sldId="259"/>
            <ac:spMk id="2" creationId="{99FAB0D0-DDE3-85B2-5B9A-3F2E7E24A814}"/>
          </ac:spMkLst>
        </pc:spChg>
        <pc:spChg chg="add mod">
          <ac:chgData name="André Junior" userId="d03c365f581e7151" providerId="Windows Live" clId="Web-{EDFDA67E-90E0-4C5B-B4B4-FBD021429868}" dt="2022-09-09T10:38:37.367" v="482" actId="1076"/>
          <ac:spMkLst>
            <pc:docMk/>
            <pc:sldMk cId="799144984" sldId="259"/>
            <ac:spMk id="11" creationId="{E64C0DF4-ABA5-1BCA-CCF5-E4C632AAE9EB}"/>
          </ac:spMkLst>
        </pc:spChg>
        <pc:spChg chg="add mod">
          <ac:chgData name="André Junior" userId="d03c365f581e7151" providerId="Windows Live" clId="Web-{EDFDA67E-90E0-4C5B-B4B4-FBD021429868}" dt="2022-09-09T10:41:34.561" v="555" actId="1076"/>
          <ac:spMkLst>
            <pc:docMk/>
            <pc:sldMk cId="799144984" sldId="259"/>
            <ac:spMk id="12" creationId="{BA7BF6E7-9FEA-A02E-47BF-A5F9C011799A}"/>
          </ac:spMkLst>
        </pc:spChg>
        <pc:spChg chg="add mod">
          <ac:chgData name="André Junior" userId="d03c365f581e7151" providerId="Windows Live" clId="Web-{EDFDA67E-90E0-4C5B-B4B4-FBD021429868}" dt="2022-09-09T10:45:47.725" v="668" actId="1076"/>
          <ac:spMkLst>
            <pc:docMk/>
            <pc:sldMk cId="799144984" sldId="259"/>
            <ac:spMk id="13" creationId="{3891C898-C0CD-6EAB-9747-F24EE95076EB}"/>
          </ac:spMkLst>
        </pc:spChg>
        <pc:spChg chg="add del mod">
          <ac:chgData name="André Junior" userId="d03c365f581e7151" providerId="Windows Live" clId="Web-{EDFDA67E-90E0-4C5B-B4B4-FBD021429868}" dt="2022-09-09T10:37:53.553" v="473"/>
          <ac:spMkLst>
            <pc:docMk/>
            <pc:sldMk cId="799144984" sldId="259"/>
            <ac:spMk id="14" creationId="{FC3E2F04-522A-350F-DD07-A5069AF2AC48}"/>
          </ac:spMkLst>
        </pc:spChg>
        <pc:spChg chg="add mod">
          <ac:chgData name="André Junior" userId="d03c365f581e7151" providerId="Windows Live" clId="Web-{EDFDA67E-90E0-4C5B-B4B4-FBD021429868}" dt="2022-09-09T10:45:36.850" v="662" actId="1076"/>
          <ac:spMkLst>
            <pc:docMk/>
            <pc:sldMk cId="799144984" sldId="259"/>
            <ac:spMk id="15" creationId="{EE540CE7-16A9-1A31-AF96-DA95DF9EE824}"/>
          </ac:spMkLst>
        </pc:spChg>
        <pc:spChg chg="add mod">
          <ac:chgData name="André Junior" userId="d03c365f581e7151" providerId="Windows Live" clId="Web-{EDFDA67E-90E0-4C5B-B4B4-FBD021429868}" dt="2022-09-09T10:45:36.865" v="663" actId="1076"/>
          <ac:spMkLst>
            <pc:docMk/>
            <pc:sldMk cId="799144984" sldId="259"/>
            <ac:spMk id="16" creationId="{C11E7D19-D25B-7F53-C8BB-5D97A3FFB9EB}"/>
          </ac:spMkLst>
        </pc:spChg>
        <pc:spChg chg="add del mod">
          <ac:chgData name="André Junior" userId="d03c365f581e7151" providerId="Windows Live" clId="Web-{EDFDA67E-90E0-4C5B-B4B4-FBD021429868}" dt="2022-09-09T10:44:48.161" v="639"/>
          <ac:spMkLst>
            <pc:docMk/>
            <pc:sldMk cId="799144984" sldId="259"/>
            <ac:spMk id="17" creationId="{060C34C1-BB3F-63BD-A330-30C48087ADB9}"/>
          </ac:spMkLst>
        </pc:spChg>
        <pc:spChg chg="add mod">
          <ac:chgData name="André Junior" userId="d03c365f581e7151" providerId="Windows Live" clId="Web-{EDFDA67E-90E0-4C5B-B4B4-FBD021429868}" dt="2022-09-09T10:40:58.841" v="548" actId="14100"/>
          <ac:spMkLst>
            <pc:docMk/>
            <pc:sldMk cId="799144984" sldId="259"/>
            <ac:spMk id="19" creationId="{9D78161E-87CC-CC00-CFF5-DF0D5B94339D}"/>
          </ac:spMkLst>
        </pc:spChg>
        <pc:spChg chg="add mod">
          <ac:chgData name="André Junior" userId="d03c365f581e7151" providerId="Windows Live" clId="Web-{EDFDA67E-90E0-4C5B-B4B4-FBD021429868}" dt="2022-09-09T10:43:43.612" v="621" actId="14100"/>
          <ac:spMkLst>
            <pc:docMk/>
            <pc:sldMk cId="799144984" sldId="259"/>
            <ac:spMk id="20" creationId="{89C0A59D-3701-6092-95E7-27E09C7E88A5}"/>
          </ac:spMkLst>
        </pc:spChg>
        <pc:spChg chg="add mod">
          <ac:chgData name="André Junior" userId="d03c365f581e7151" providerId="Windows Live" clId="Web-{EDFDA67E-90E0-4C5B-B4B4-FBD021429868}" dt="2022-09-09T10:45:47.741" v="669" actId="1076"/>
          <ac:spMkLst>
            <pc:docMk/>
            <pc:sldMk cId="799144984" sldId="259"/>
            <ac:spMk id="21" creationId="{BC4CC168-20C0-F9C4-C91D-62DF60A93DF2}"/>
          </ac:spMkLst>
        </pc:spChg>
        <pc:spChg chg="add mod">
          <ac:chgData name="André Junior" userId="d03c365f581e7151" providerId="Windows Live" clId="Web-{EDFDA67E-90E0-4C5B-B4B4-FBD021429868}" dt="2022-09-09T10:51:36.330" v="702" actId="1076"/>
          <ac:spMkLst>
            <pc:docMk/>
            <pc:sldMk cId="799144984" sldId="259"/>
            <ac:spMk id="22" creationId="{42F67246-D90A-B7FE-2AC1-8C1DC97999C0}"/>
          </ac:spMkLst>
        </pc:spChg>
        <pc:spChg chg="add mod">
          <ac:chgData name="André Junior" userId="d03c365f581e7151" providerId="Windows Live" clId="Web-{EDFDA67E-90E0-4C5B-B4B4-FBD021429868}" dt="2022-09-09T10:45:36.881" v="666" actId="1076"/>
          <ac:spMkLst>
            <pc:docMk/>
            <pc:sldMk cId="799144984" sldId="259"/>
            <ac:spMk id="23" creationId="{5E3178F3-0BEF-8236-771A-DE08865F0721}"/>
          </ac:spMkLst>
        </pc:spChg>
        <pc:spChg chg="add mod">
          <ac:chgData name="André Junior" userId="d03c365f581e7151" providerId="Windows Live" clId="Web-{EDFDA67E-90E0-4C5B-B4B4-FBD021429868}" dt="2022-09-09T10:45:36.881" v="665" actId="1076"/>
          <ac:spMkLst>
            <pc:docMk/>
            <pc:sldMk cId="799144984" sldId="259"/>
            <ac:spMk id="24" creationId="{261BA7DA-4C4A-7F42-5997-B67DEA8F556B}"/>
          </ac:spMkLst>
        </pc:spChg>
        <pc:spChg chg="add mod">
          <ac:chgData name="André Junior" userId="d03c365f581e7151" providerId="Windows Live" clId="Web-{EDFDA67E-90E0-4C5B-B4B4-FBD021429868}" dt="2022-09-09T10:45:36.896" v="667" actId="1076"/>
          <ac:spMkLst>
            <pc:docMk/>
            <pc:sldMk cId="799144984" sldId="259"/>
            <ac:spMk id="25" creationId="{032E4D91-015A-27A0-6459-8A9A13137119}"/>
          </ac:spMkLst>
        </pc:spChg>
        <pc:grpChg chg="add">
          <ac:chgData name="André Junior" userId="d03c365f581e7151" providerId="Windows Live" clId="Web-{EDFDA67E-90E0-4C5B-B4B4-FBD021429868}" dt="2022-09-09T10:15:59.058" v="89"/>
          <ac:grpSpMkLst>
            <pc:docMk/>
            <pc:sldMk cId="799144984" sldId="259"/>
            <ac:grpSpMk id="8" creationId="{3F6898FC-7B18-1F4E-3DB6-D45AACC01922}"/>
          </ac:grpSpMkLst>
        </pc:grpChg>
        <pc:picChg chg="del">
          <ac:chgData name="André Junior" userId="d03c365f581e7151" providerId="Windows Live" clId="Web-{EDFDA67E-90E0-4C5B-B4B4-FBD021429868}" dt="2022-09-09T10:15:56.574" v="87"/>
          <ac:picMkLst>
            <pc:docMk/>
            <pc:sldMk cId="799144984" sldId="259"/>
            <ac:picMk id="6" creationId="{EB7388CE-DA9F-4B73-B7F8-C5BC7E79DF59}"/>
          </ac:picMkLst>
        </pc:picChg>
        <pc:picChg chg="add mod">
          <ac:chgData name="André Junior" userId="d03c365f581e7151" providerId="Windows Live" clId="Web-{EDFDA67E-90E0-4C5B-B4B4-FBD021429868}" dt="2022-09-09T10:51:46.518" v="707" actId="1076"/>
          <ac:picMkLst>
            <pc:docMk/>
            <pc:sldMk cId="799144984" sldId="259"/>
            <ac:picMk id="10" creationId="{9732831C-999A-210C-8A80-9DFF73048C96}"/>
          </ac:picMkLst>
        </pc:picChg>
        <pc:picChg chg="add del mod">
          <ac:chgData name="André Junior" userId="d03c365f581e7151" providerId="Windows Live" clId="Web-{EDFDA67E-90E0-4C5B-B4B4-FBD021429868}" dt="2022-09-09T10:48:20.902" v="671"/>
          <ac:picMkLst>
            <pc:docMk/>
            <pc:sldMk cId="799144984" sldId="259"/>
            <ac:picMk id="26" creationId="{4AF5247A-FA1A-632B-CA06-DAC38E0C188E}"/>
          </ac:picMkLst>
        </pc:picChg>
        <pc:picChg chg="add del mod">
          <ac:chgData name="André Junior" userId="d03c365f581e7151" providerId="Windows Live" clId="Web-{EDFDA67E-90E0-4C5B-B4B4-FBD021429868}" dt="2022-09-09T10:48:36.121" v="673"/>
          <ac:picMkLst>
            <pc:docMk/>
            <pc:sldMk cId="799144984" sldId="259"/>
            <ac:picMk id="27" creationId="{813A9826-5F98-36DA-A299-2714E328EF27}"/>
          </ac:picMkLst>
        </pc:picChg>
        <pc:picChg chg="add del mod">
          <ac:chgData name="André Junior" userId="d03c365f581e7151" providerId="Windows Live" clId="Web-{EDFDA67E-90E0-4C5B-B4B4-FBD021429868}" dt="2022-09-09T10:48:54.215" v="675"/>
          <ac:picMkLst>
            <pc:docMk/>
            <pc:sldMk cId="799144984" sldId="259"/>
            <ac:picMk id="28" creationId="{BCA34D71-963B-B083-0BF1-EF5B90D64C95}"/>
          </ac:picMkLst>
        </pc:picChg>
        <pc:picChg chg="add del mod">
          <ac:chgData name="André Junior" userId="d03c365f581e7151" providerId="Windows Live" clId="Web-{EDFDA67E-90E0-4C5B-B4B4-FBD021429868}" dt="2022-09-09T10:50:03.655" v="685"/>
          <ac:picMkLst>
            <pc:docMk/>
            <pc:sldMk cId="799144984" sldId="259"/>
            <ac:picMk id="29" creationId="{F3545E59-8985-46BE-25D0-4201BE250944}"/>
          </ac:picMkLst>
        </pc:picChg>
        <pc:picChg chg="add mod">
          <ac:chgData name="André Junior" userId="d03c365f581e7151" providerId="Windows Live" clId="Web-{EDFDA67E-90E0-4C5B-B4B4-FBD021429868}" dt="2022-09-09T10:51:43.658" v="706" actId="1076"/>
          <ac:picMkLst>
            <pc:docMk/>
            <pc:sldMk cId="799144984" sldId="259"/>
            <ac:picMk id="30" creationId="{77F6BDA8-52DE-F90D-3F16-33752ACD27CB}"/>
          </ac:picMkLst>
        </pc:picChg>
        <pc:cxnChg chg="add del mod ord">
          <ac:chgData name="André Junior" userId="d03c365f581e7151" providerId="Windows Live" clId="Web-{EDFDA67E-90E0-4C5B-B4B4-FBD021429868}" dt="2022-09-09T10:51:39.721" v="704"/>
          <ac:cxnSpMkLst>
            <pc:docMk/>
            <pc:sldMk cId="799144984" sldId="259"/>
            <ac:cxnSpMk id="32" creationId="{1D09508B-AD3D-7B6B-2D57-6EF24D5C6F40}"/>
          </ac:cxnSpMkLst>
        </pc:cxnChg>
      </pc:sldChg>
      <pc:sldChg chg="addSp delSp modSp">
        <pc:chgData name="André Junior" userId="d03c365f581e7151" providerId="Windows Live" clId="Web-{EDFDA67E-90E0-4C5B-B4B4-FBD021429868}" dt="2022-09-09T10:24:26.465" v="148" actId="1076"/>
        <pc:sldMkLst>
          <pc:docMk/>
          <pc:sldMk cId="2698366333" sldId="260"/>
        </pc:sldMkLst>
        <pc:spChg chg="mod">
          <ac:chgData name="André Junior" userId="d03c365f581e7151" providerId="Windows Live" clId="Web-{EDFDA67E-90E0-4C5B-B4B4-FBD021429868}" dt="2022-09-09T10:17:05.232" v="101" actId="14100"/>
          <ac:spMkLst>
            <pc:docMk/>
            <pc:sldMk cId="2698366333" sldId="260"/>
            <ac:spMk id="2" creationId="{99FAB0D0-DDE3-85B2-5B9A-3F2E7E24A814}"/>
          </ac:spMkLst>
        </pc:spChg>
        <pc:spChg chg="add mod">
          <ac:chgData name="André Junior" userId="d03c365f581e7151" providerId="Windows Live" clId="Web-{EDFDA67E-90E0-4C5B-B4B4-FBD021429868}" dt="2022-09-09T10:01:40.641" v="48" actId="20577"/>
          <ac:spMkLst>
            <pc:docMk/>
            <pc:sldMk cId="2698366333" sldId="260"/>
            <ac:spMk id="3" creationId="{0DA9CE3A-A430-FF0B-7FEA-C443CC81C3B6}"/>
          </ac:spMkLst>
        </pc:spChg>
        <pc:picChg chg="mod">
          <ac:chgData name="André Junior" userId="d03c365f581e7151" providerId="Windows Live" clId="Web-{EDFDA67E-90E0-4C5B-B4B4-FBD021429868}" dt="2022-09-09T10:24:26.465" v="147" actId="1076"/>
          <ac:picMkLst>
            <pc:docMk/>
            <pc:sldMk cId="2698366333" sldId="260"/>
            <ac:picMk id="4" creationId="{76249AFA-5D91-A47F-D127-9C7F8D820D23}"/>
          </ac:picMkLst>
        </pc:picChg>
        <pc:picChg chg="add del mod">
          <ac:chgData name="André Junior" userId="d03c365f581e7151" providerId="Windows Live" clId="Web-{EDFDA67E-90E0-4C5B-B4B4-FBD021429868}" dt="2022-09-09T10:18:55.783" v="114"/>
          <ac:picMkLst>
            <pc:docMk/>
            <pc:sldMk cId="2698366333" sldId="260"/>
            <ac:picMk id="6" creationId="{F85226F3-3CB4-A031-DE69-9179F22AABD7}"/>
          </ac:picMkLst>
        </pc:picChg>
        <pc:picChg chg="add del mod">
          <ac:chgData name="André Junior" userId="d03c365f581e7151" providerId="Windows Live" clId="Web-{EDFDA67E-90E0-4C5B-B4B4-FBD021429868}" dt="2022-09-09T10:17:52.249" v="106"/>
          <ac:picMkLst>
            <pc:docMk/>
            <pc:sldMk cId="2698366333" sldId="260"/>
            <ac:picMk id="7" creationId="{E90EDA53-FD36-E03B-C6A8-5116B3F15190}"/>
          </ac:picMkLst>
        </pc:picChg>
        <pc:picChg chg="add mod">
          <ac:chgData name="André Junior" userId="d03c365f581e7151" providerId="Windows Live" clId="Web-{EDFDA67E-90E0-4C5B-B4B4-FBD021429868}" dt="2022-09-09T10:19:03.549" v="116" actId="1076"/>
          <ac:picMkLst>
            <pc:docMk/>
            <pc:sldMk cId="2698366333" sldId="260"/>
            <ac:picMk id="8" creationId="{5DA59FDF-5429-6963-0C1E-C12CEBA45BA0}"/>
          </ac:picMkLst>
        </pc:picChg>
        <pc:picChg chg="mod">
          <ac:chgData name="André Junior" userId="d03c365f581e7151" providerId="Windows Live" clId="Web-{EDFDA67E-90E0-4C5B-B4B4-FBD021429868}" dt="2022-09-09T10:19:06.424" v="117" actId="1076"/>
          <ac:picMkLst>
            <pc:docMk/>
            <pc:sldMk cId="2698366333" sldId="260"/>
            <ac:picMk id="10" creationId="{3CA206AB-8DDD-F05B-E1E1-A70423375DB4}"/>
          </ac:picMkLst>
        </pc:picChg>
        <pc:picChg chg="add mod">
          <ac:chgData name="André Junior" userId="d03c365f581e7151" providerId="Windows Live" clId="Web-{EDFDA67E-90E0-4C5B-B4B4-FBD021429868}" dt="2022-09-09T10:20:08.504" v="121" actId="1076"/>
          <ac:picMkLst>
            <pc:docMk/>
            <pc:sldMk cId="2698366333" sldId="260"/>
            <ac:picMk id="11" creationId="{4CCA305C-A40E-D962-BA5B-9D4B753EDE16}"/>
          </ac:picMkLst>
        </pc:picChg>
        <pc:cxnChg chg="mod">
          <ac:chgData name="André Junior" userId="d03c365f581e7151" providerId="Windows Live" clId="Web-{EDFDA67E-90E0-4C5B-B4B4-FBD021429868}" dt="2022-09-09T10:24:26.465" v="148" actId="1076"/>
          <ac:cxnSpMkLst>
            <pc:docMk/>
            <pc:sldMk cId="2698366333" sldId="260"/>
            <ac:cxnSpMk id="5" creationId="{9F3F70E3-47BE-FB0C-9ACA-57FA307AF86F}"/>
          </ac:cxnSpMkLst>
        </pc:cxnChg>
      </pc:sldChg>
      <pc:sldChg chg="addSp delSp modSp">
        <pc:chgData name="André Junior" userId="d03c365f581e7151" providerId="Windows Live" clId="Web-{EDFDA67E-90E0-4C5B-B4B4-FBD021429868}" dt="2022-09-09T10:59:02.079" v="771" actId="1076"/>
        <pc:sldMkLst>
          <pc:docMk/>
          <pc:sldMk cId="4019643070" sldId="261"/>
        </pc:sldMkLst>
        <pc:spChg chg="del">
          <ac:chgData name="André Junior" userId="d03c365f581e7151" providerId="Windows Live" clId="Web-{EDFDA67E-90E0-4C5B-B4B4-FBD021429868}" dt="2022-09-09T10:16:03.715" v="90"/>
          <ac:spMkLst>
            <pc:docMk/>
            <pc:sldMk cId="4019643070" sldId="261"/>
            <ac:spMk id="2" creationId="{99FAB0D0-DDE3-85B2-5B9A-3F2E7E24A814}"/>
          </ac:spMkLst>
        </pc:spChg>
        <pc:spChg chg="add mod">
          <ac:chgData name="André Junior" userId="d03c365f581e7151" providerId="Windows Live" clId="Web-{EDFDA67E-90E0-4C5B-B4B4-FBD021429868}" dt="2022-09-09T10:59:02.079" v="771" actId="1076"/>
          <ac:spMkLst>
            <pc:docMk/>
            <pc:sldMk cId="4019643070" sldId="261"/>
            <ac:spMk id="14" creationId="{62AB565F-6451-59CB-1F35-002F453CB4A7}"/>
          </ac:spMkLst>
        </pc:spChg>
        <pc:grpChg chg="add">
          <ac:chgData name="André Junior" userId="d03c365f581e7151" providerId="Windows Live" clId="Web-{EDFDA67E-90E0-4C5B-B4B4-FBD021429868}" dt="2022-09-09T10:16:04.246" v="91"/>
          <ac:grpSpMkLst>
            <pc:docMk/>
            <pc:sldMk cId="4019643070" sldId="261"/>
            <ac:grpSpMk id="8" creationId="{83008180-7561-0B4E-4FEF-DF93471E8C2B}"/>
          </ac:grpSpMkLst>
        </pc:grpChg>
        <pc:picChg chg="add mod">
          <ac:chgData name="André Junior" userId="d03c365f581e7151" providerId="Windows Live" clId="Web-{EDFDA67E-90E0-4C5B-B4B4-FBD021429868}" dt="2022-09-09T10:53:17.849" v="712" actId="1076"/>
          <ac:picMkLst>
            <pc:docMk/>
            <pc:sldMk cId="4019643070" sldId="261"/>
            <ac:picMk id="10" creationId="{D22C2F6A-95EA-FE61-A753-0DFF0DBAC167}"/>
          </ac:picMkLst>
        </pc:picChg>
        <pc:picChg chg="add del">
          <ac:chgData name="André Junior" userId="d03c365f581e7151" providerId="Windows Live" clId="Web-{EDFDA67E-90E0-4C5B-B4B4-FBD021429868}" dt="2022-09-09T10:56:37.324" v="729"/>
          <ac:picMkLst>
            <pc:docMk/>
            <pc:sldMk cId="4019643070" sldId="261"/>
            <ac:picMk id="12" creationId="{FAB79260-6C5C-6ECA-DF54-52C9A943BCA4}"/>
          </ac:picMkLst>
        </pc:picChg>
      </pc:sldChg>
      <pc:sldChg chg="addSp delSp modSp">
        <pc:chgData name="André Junior" userId="d03c365f581e7151" providerId="Windows Live" clId="Web-{EDFDA67E-90E0-4C5B-B4B4-FBD021429868}" dt="2022-09-09T10:58:53.266" v="770" actId="1076"/>
        <pc:sldMkLst>
          <pc:docMk/>
          <pc:sldMk cId="487911628" sldId="262"/>
        </pc:sldMkLst>
        <pc:spChg chg="del">
          <ac:chgData name="André Junior" userId="d03c365f581e7151" providerId="Windows Live" clId="Web-{EDFDA67E-90E0-4C5B-B4B4-FBD021429868}" dt="2022-09-09T10:16:13.121" v="92"/>
          <ac:spMkLst>
            <pc:docMk/>
            <pc:sldMk cId="487911628" sldId="262"/>
            <ac:spMk id="2" creationId="{99FAB0D0-DDE3-85B2-5B9A-3F2E7E24A814}"/>
          </ac:spMkLst>
        </pc:spChg>
        <pc:spChg chg="add del">
          <ac:chgData name="André Junior" userId="d03c365f581e7151" providerId="Windows Live" clId="Web-{EDFDA67E-90E0-4C5B-B4B4-FBD021429868}" dt="2022-09-09T10:57:56.858" v="750"/>
          <ac:spMkLst>
            <pc:docMk/>
            <pc:sldMk cId="487911628" sldId="262"/>
            <ac:spMk id="13" creationId="{CB0311F9-7908-246B-C61C-0AE912039FA8}"/>
          </ac:spMkLst>
        </pc:spChg>
        <pc:spChg chg="add del mod">
          <ac:chgData name="André Junior" userId="d03c365f581e7151" providerId="Windows Live" clId="Web-{EDFDA67E-90E0-4C5B-B4B4-FBD021429868}" dt="2022-09-09T10:58:53.266" v="770" actId="1076"/>
          <ac:spMkLst>
            <pc:docMk/>
            <pc:sldMk cId="487911628" sldId="262"/>
            <ac:spMk id="15" creationId="{1E43CA72-4B63-2500-06B5-2A743B6C359F}"/>
          </ac:spMkLst>
        </pc:spChg>
        <pc:grpChg chg="add">
          <ac:chgData name="André Junior" userId="d03c365f581e7151" providerId="Windows Live" clId="Web-{EDFDA67E-90E0-4C5B-B4B4-FBD021429868}" dt="2022-09-09T10:16:13.746" v="93"/>
          <ac:grpSpMkLst>
            <pc:docMk/>
            <pc:sldMk cId="487911628" sldId="262"/>
            <ac:grpSpMk id="8" creationId="{8F8BD7C2-E80F-53B9-C029-30FF93EEECE7}"/>
          </ac:grpSpMkLst>
        </pc:grpChg>
        <pc:picChg chg="add del mod">
          <ac:chgData name="André Junior" userId="d03c365f581e7151" providerId="Windows Live" clId="Web-{EDFDA67E-90E0-4C5B-B4B4-FBD021429868}" dt="2022-09-09T10:53:44.818" v="714"/>
          <ac:picMkLst>
            <pc:docMk/>
            <pc:sldMk cId="487911628" sldId="262"/>
            <ac:picMk id="10" creationId="{E2B2C1A9-8E3F-0AAC-8B6B-7E31550840DE}"/>
          </ac:picMkLst>
        </pc:picChg>
        <pc:picChg chg="add mod">
          <ac:chgData name="André Junior" userId="d03c365f581e7151" providerId="Windows Live" clId="Web-{EDFDA67E-90E0-4C5B-B4B4-FBD021429868}" dt="2022-09-09T10:54:09.460" v="717" actId="1076"/>
          <ac:picMkLst>
            <pc:docMk/>
            <pc:sldMk cId="487911628" sldId="262"/>
            <ac:picMk id="11" creationId="{7CCA2AB2-E50B-859E-EFBC-AE4E4A96DA46}"/>
          </ac:picMkLst>
        </pc:picChg>
      </pc:sldChg>
      <pc:sldChg chg="addSp delSp modSp">
        <pc:chgData name="André Junior" userId="d03c365f581e7151" providerId="Windows Live" clId="Web-{EDFDA67E-90E0-4C5B-B4B4-FBD021429868}" dt="2022-09-09T10:58:46.016" v="769" actId="1076"/>
        <pc:sldMkLst>
          <pc:docMk/>
          <pc:sldMk cId="3348293070" sldId="263"/>
        </pc:sldMkLst>
        <pc:spChg chg="del">
          <ac:chgData name="André Junior" userId="d03c365f581e7151" providerId="Windows Live" clId="Web-{EDFDA67E-90E0-4C5B-B4B4-FBD021429868}" dt="2022-09-09T10:16:17.715" v="94"/>
          <ac:spMkLst>
            <pc:docMk/>
            <pc:sldMk cId="3348293070" sldId="263"/>
            <ac:spMk id="2" creationId="{99FAB0D0-DDE3-85B2-5B9A-3F2E7E24A814}"/>
          </ac:spMkLst>
        </pc:spChg>
        <pc:spChg chg="add mod">
          <ac:chgData name="André Junior" userId="d03c365f581e7151" providerId="Windows Live" clId="Web-{EDFDA67E-90E0-4C5B-B4B4-FBD021429868}" dt="2022-09-09T10:58:46.016" v="769" actId="1076"/>
          <ac:spMkLst>
            <pc:docMk/>
            <pc:sldMk cId="3348293070" sldId="263"/>
            <ac:spMk id="13" creationId="{EEA2731C-9032-7125-7836-8B6F70CA8FAD}"/>
          </ac:spMkLst>
        </pc:spChg>
        <pc:grpChg chg="add">
          <ac:chgData name="André Junior" userId="d03c365f581e7151" providerId="Windows Live" clId="Web-{EDFDA67E-90E0-4C5B-B4B4-FBD021429868}" dt="2022-09-09T10:16:18.325" v="95"/>
          <ac:grpSpMkLst>
            <pc:docMk/>
            <pc:sldMk cId="3348293070" sldId="263"/>
            <ac:grpSpMk id="8" creationId="{53A4BE60-4EB9-D8E9-3E2E-79FD71CD2A16}"/>
          </ac:grpSpMkLst>
        </pc:grpChg>
        <pc:picChg chg="add">
          <ac:chgData name="André Junior" userId="d03c365f581e7151" providerId="Windows Live" clId="Web-{EDFDA67E-90E0-4C5B-B4B4-FBD021429868}" dt="2022-09-09T10:54:12.163" v="718"/>
          <ac:picMkLst>
            <pc:docMk/>
            <pc:sldMk cId="3348293070" sldId="263"/>
            <ac:picMk id="11" creationId="{5696D54D-B966-16CD-4CC7-26EA7EADCFBD}"/>
          </ac:picMkLst>
        </pc:picChg>
      </pc:sldChg>
      <pc:sldChg chg="addSp delSp modSp">
        <pc:chgData name="André Junior" userId="d03c365f581e7151" providerId="Windows Live" clId="Web-{EDFDA67E-90E0-4C5B-B4B4-FBD021429868}" dt="2022-09-09T10:58:37.297" v="768" actId="1076"/>
        <pc:sldMkLst>
          <pc:docMk/>
          <pc:sldMk cId="1159529942" sldId="264"/>
        </pc:sldMkLst>
        <pc:spChg chg="del">
          <ac:chgData name="André Junior" userId="d03c365f581e7151" providerId="Windows Live" clId="Web-{EDFDA67E-90E0-4C5B-B4B4-FBD021429868}" dt="2022-09-09T10:16:21.903" v="96"/>
          <ac:spMkLst>
            <pc:docMk/>
            <pc:sldMk cId="1159529942" sldId="264"/>
            <ac:spMk id="2" creationId="{99FAB0D0-DDE3-85B2-5B9A-3F2E7E24A814}"/>
          </ac:spMkLst>
        </pc:spChg>
        <pc:spChg chg="add mod">
          <ac:chgData name="André Junior" userId="d03c365f581e7151" providerId="Windows Live" clId="Web-{EDFDA67E-90E0-4C5B-B4B4-FBD021429868}" dt="2022-09-09T10:58:37.297" v="768" actId="1076"/>
          <ac:spMkLst>
            <pc:docMk/>
            <pc:sldMk cId="1159529942" sldId="264"/>
            <ac:spMk id="13" creationId="{4442FFC0-D45D-4C46-B097-33037E9ADE08}"/>
          </ac:spMkLst>
        </pc:spChg>
        <pc:grpChg chg="add">
          <ac:chgData name="André Junior" userId="d03c365f581e7151" providerId="Windows Live" clId="Web-{EDFDA67E-90E0-4C5B-B4B4-FBD021429868}" dt="2022-09-09T10:16:22.872" v="97"/>
          <ac:grpSpMkLst>
            <pc:docMk/>
            <pc:sldMk cId="1159529942" sldId="264"/>
            <ac:grpSpMk id="8" creationId="{31C5CA84-D92C-1657-FCBE-FF3D268FEE82}"/>
          </ac:grpSpMkLst>
        </pc:grpChg>
        <pc:picChg chg="add del mod">
          <ac:chgData name="André Junior" userId="d03c365f581e7151" providerId="Windows Live" clId="Web-{EDFDA67E-90E0-4C5B-B4B4-FBD021429868}" dt="2022-09-09T10:55:53.682" v="722"/>
          <ac:picMkLst>
            <pc:docMk/>
            <pc:sldMk cId="1159529942" sldId="264"/>
            <ac:picMk id="10" creationId="{E140B378-31A7-3E22-F6AF-6E04986F72E9}"/>
          </ac:picMkLst>
        </pc:picChg>
        <pc:picChg chg="add mod">
          <ac:chgData name="André Junior" userId="d03c365f581e7151" providerId="Windows Live" clId="Web-{EDFDA67E-90E0-4C5B-B4B4-FBD021429868}" dt="2022-09-09T10:56:09.745" v="727" actId="1076"/>
          <ac:picMkLst>
            <pc:docMk/>
            <pc:sldMk cId="1159529942" sldId="264"/>
            <ac:picMk id="11" creationId="{98810EE0-8063-EB08-0710-8D8E1A8ABD0C}"/>
          </ac:picMkLst>
        </pc:picChg>
      </pc:sldChg>
      <pc:sldChg chg="addSp delSp modSp add replId">
        <pc:chgData name="André Junior" userId="d03c365f581e7151" providerId="Windows Live" clId="Web-{EDFDA67E-90E0-4C5B-B4B4-FBD021429868}" dt="2022-09-09T10:33:27.982" v="453" actId="20577"/>
        <pc:sldMkLst>
          <pc:docMk/>
          <pc:sldMk cId="3615953013" sldId="265"/>
        </pc:sldMkLst>
        <pc:spChg chg="del mod">
          <ac:chgData name="André Junior" userId="d03c365f581e7151" providerId="Windows Live" clId="Web-{EDFDA67E-90E0-4C5B-B4B4-FBD021429868}" dt="2022-09-09T10:28:37.629" v="267"/>
          <ac:spMkLst>
            <pc:docMk/>
            <pc:sldMk cId="3615953013" sldId="265"/>
            <ac:spMk id="9" creationId="{747CD7F5-995D-862F-B822-99743523BDA5}"/>
          </ac:spMkLst>
        </pc:spChg>
        <pc:spChg chg="mod">
          <ac:chgData name="André Junior" userId="d03c365f581e7151" providerId="Windows Live" clId="Web-{EDFDA67E-90E0-4C5B-B4B4-FBD021429868}" dt="2022-09-09T10:27:26.830" v="190" actId="1076"/>
          <ac:spMkLst>
            <pc:docMk/>
            <pc:sldMk cId="3615953013" sldId="265"/>
            <ac:spMk id="54" creationId="{A782A101-DD9E-1F0B-83D0-1EAD323F1D39}"/>
          </ac:spMkLst>
        </pc:spChg>
        <pc:spChg chg="mod">
          <ac:chgData name="André Junior" userId="d03c365f581e7151" providerId="Windows Live" clId="Web-{EDFDA67E-90E0-4C5B-B4B4-FBD021429868}" dt="2022-09-09T10:27:22.143" v="189" actId="1076"/>
          <ac:spMkLst>
            <pc:docMk/>
            <pc:sldMk cId="3615953013" sldId="265"/>
            <ac:spMk id="55" creationId="{0EF37DBE-8635-F7E5-4D62-F2329E8C2693}"/>
          </ac:spMkLst>
        </pc:spChg>
        <pc:spChg chg="mod">
          <ac:chgData name="André Junior" userId="d03c365f581e7151" providerId="Windows Live" clId="Web-{EDFDA67E-90E0-4C5B-B4B4-FBD021429868}" dt="2022-09-09T10:27:10.017" v="188" actId="20577"/>
          <ac:spMkLst>
            <pc:docMk/>
            <pc:sldMk cId="3615953013" sldId="265"/>
            <ac:spMk id="60" creationId="{249608C6-0BDD-DD5C-3200-62B20190B3EB}"/>
          </ac:spMkLst>
        </pc:spChg>
        <pc:spChg chg="mod">
          <ac:chgData name="André Junior" userId="d03c365f581e7151" providerId="Windows Live" clId="Web-{EDFDA67E-90E0-4C5B-B4B4-FBD021429868}" dt="2022-09-09T10:26:32.110" v="184" actId="1076"/>
          <ac:spMkLst>
            <pc:docMk/>
            <pc:sldMk cId="3615953013" sldId="265"/>
            <ac:spMk id="61" creationId="{4F0A274D-61A8-AFB0-A745-C24B02FB0D5E}"/>
          </ac:spMkLst>
        </pc:spChg>
        <pc:spChg chg="add del mod">
          <ac:chgData name="André Junior" userId="d03c365f581e7151" providerId="Windows Live" clId="Web-{EDFDA67E-90E0-4C5B-B4B4-FBD021429868}" dt="2022-09-09T10:28:37.629" v="265"/>
          <ac:spMkLst>
            <pc:docMk/>
            <pc:sldMk cId="3615953013" sldId="265"/>
            <ac:spMk id="64" creationId="{997AD073-E9BE-7413-B306-F820641E37DC}"/>
          </ac:spMkLst>
        </pc:spChg>
        <pc:spChg chg="add mod">
          <ac:chgData name="André Junior" userId="d03c365f581e7151" providerId="Windows Live" clId="Web-{EDFDA67E-90E0-4C5B-B4B4-FBD021429868}" dt="2022-09-09T10:28:08.566" v="226"/>
          <ac:spMkLst>
            <pc:docMk/>
            <pc:sldMk cId="3615953013" sldId="265"/>
            <ac:spMk id="71" creationId="{619BA7A1-1947-080B-C9B5-BF9844CF2DBC}"/>
          </ac:spMkLst>
        </pc:spChg>
        <pc:spChg chg="add mod">
          <ac:chgData name="André Junior" userId="d03c365f581e7151" providerId="Windows Live" clId="Web-{EDFDA67E-90E0-4C5B-B4B4-FBD021429868}" dt="2022-09-09T10:28:08.566" v="225"/>
          <ac:spMkLst>
            <pc:docMk/>
            <pc:sldMk cId="3615953013" sldId="265"/>
            <ac:spMk id="72" creationId="{D4795EBE-AB31-4670-F1CE-8B67560C8285}"/>
          </ac:spMkLst>
        </pc:spChg>
        <pc:spChg chg="add mod">
          <ac:chgData name="André Junior" userId="d03c365f581e7151" providerId="Windows Live" clId="Web-{EDFDA67E-90E0-4C5B-B4B4-FBD021429868}" dt="2022-09-09T10:28:08.566" v="224"/>
          <ac:spMkLst>
            <pc:docMk/>
            <pc:sldMk cId="3615953013" sldId="265"/>
            <ac:spMk id="73" creationId="{9E2F43A4-64B3-A080-FB45-E323206A8124}"/>
          </ac:spMkLst>
        </pc:spChg>
        <pc:spChg chg="add mod">
          <ac:chgData name="André Junior" userId="d03c365f581e7151" providerId="Windows Live" clId="Web-{EDFDA67E-90E0-4C5B-B4B4-FBD021429868}" dt="2022-09-09T10:28:08.566" v="223"/>
          <ac:spMkLst>
            <pc:docMk/>
            <pc:sldMk cId="3615953013" sldId="265"/>
            <ac:spMk id="74" creationId="{633A803E-7908-7A80-76F1-04D1EE7AA4F3}"/>
          </ac:spMkLst>
        </pc:spChg>
        <pc:spChg chg="add mod">
          <ac:chgData name="André Junior" userId="d03c365f581e7151" providerId="Windows Live" clId="Web-{EDFDA67E-90E0-4C5B-B4B4-FBD021429868}" dt="2022-09-09T10:28:08.582" v="231"/>
          <ac:spMkLst>
            <pc:docMk/>
            <pc:sldMk cId="3615953013" sldId="265"/>
            <ac:spMk id="75" creationId="{DDFA8407-E94F-359B-BC14-2844B0A939AA}"/>
          </ac:spMkLst>
        </pc:spChg>
        <pc:spChg chg="add mod">
          <ac:chgData name="André Junior" userId="d03c365f581e7151" providerId="Windows Live" clId="Web-{EDFDA67E-90E0-4C5B-B4B4-FBD021429868}" dt="2022-09-09T10:28:08.582" v="230"/>
          <ac:spMkLst>
            <pc:docMk/>
            <pc:sldMk cId="3615953013" sldId="265"/>
            <ac:spMk id="76" creationId="{BFE23A6D-41EB-5DC7-BEB4-CE2F47C57476}"/>
          </ac:spMkLst>
        </pc:spChg>
        <pc:spChg chg="add mod">
          <ac:chgData name="André Junior" userId="d03c365f581e7151" providerId="Windows Live" clId="Web-{EDFDA67E-90E0-4C5B-B4B4-FBD021429868}" dt="2022-09-09T10:28:08.566" v="229"/>
          <ac:spMkLst>
            <pc:docMk/>
            <pc:sldMk cId="3615953013" sldId="265"/>
            <ac:spMk id="77" creationId="{0EA53F5F-5A05-51F6-A52E-CB13FF01D548}"/>
          </ac:spMkLst>
        </pc:spChg>
        <pc:spChg chg="add mod">
          <ac:chgData name="André Junior" userId="d03c365f581e7151" providerId="Windows Live" clId="Web-{EDFDA67E-90E0-4C5B-B4B4-FBD021429868}" dt="2022-09-09T10:28:08.566" v="228"/>
          <ac:spMkLst>
            <pc:docMk/>
            <pc:sldMk cId="3615953013" sldId="265"/>
            <ac:spMk id="79" creationId="{3839BCF2-421A-97A1-8CE1-49DF3E8D81B7}"/>
          </ac:spMkLst>
        </pc:spChg>
        <pc:spChg chg="add mod">
          <ac:chgData name="André Junior" userId="d03c365f581e7151" providerId="Windows Live" clId="Web-{EDFDA67E-90E0-4C5B-B4B4-FBD021429868}" dt="2022-09-09T10:28:08.566" v="227"/>
          <ac:spMkLst>
            <pc:docMk/>
            <pc:sldMk cId="3615953013" sldId="265"/>
            <ac:spMk id="80" creationId="{F847FE1E-CCAE-B73F-A649-5B7E6A91A2EC}"/>
          </ac:spMkLst>
        </pc:spChg>
        <pc:spChg chg="add">
          <ac:chgData name="André Junior" userId="d03c365f581e7151" providerId="Windows Live" clId="Web-{EDFDA67E-90E0-4C5B-B4B4-FBD021429868}" dt="2022-09-09T10:28:00.019" v="195"/>
          <ac:spMkLst>
            <pc:docMk/>
            <pc:sldMk cId="3615953013" sldId="265"/>
            <ac:spMk id="81" creationId="{02D01288-19C4-BECA-9702-387CF405362F}"/>
          </ac:spMkLst>
        </pc:spChg>
        <pc:spChg chg="add">
          <ac:chgData name="André Junior" userId="d03c365f581e7151" providerId="Windows Live" clId="Web-{EDFDA67E-90E0-4C5B-B4B4-FBD021429868}" dt="2022-09-09T10:28:00.019" v="195"/>
          <ac:spMkLst>
            <pc:docMk/>
            <pc:sldMk cId="3615953013" sldId="265"/>
            <ac:spMk id="82" creationId="{B72FDF3A-7705-979F-3354-D6FEF2393226}"/>
          </ac:spMkLst>
        </pc:spChg>
        <pc:spChg chg="add">
          <ac:chgData name="André Junior" userId="d03c365f581e7151" providerId="Windows Live" clId="Web-{EDFDA67E-90E0-4C5B-B4B4-FBD021429868}" dt="2022-09-09T10:28:00.019" v="195"/>
          <ac:spMkLst>
            <pc:docMk/>
            <pc:sldMk cId="3615953013" sldId="265"/>
            <ac:spMk id="83" creationId="{37B65115-6128-50A0-2E21-C78B77B8520B}"/>
          </ac:spMkLst>
        </pc:spChg>
        <pc:spChg chg="add mod">
          <ac:chgData name="André Junior" userId="d03c365f581e7151" providerId="Windows Live" clId="Web-{EDFDA67E-90E0-4C5B-B4B4-FBD021429868}" dt="2022-09-09T10:28:08.582" v="236"/>
          <ac:spMkLst>
            <pc:docMk/>
            <pc:sldMk cId="3615953013" sldId="265"/>
            <ac:spMk id="84" creationId="{86A68F4D-C5A6-CF5F-9DB0-608D2D8E78C6}"/>
          </ac:spMkLst>
        </pc:spChg>
        <pc:spChg chg="add mod">
          <ac:chgData name="André Junior" userId="d03c365f581e7151" providerId="Windows Live" clId="Web-{EDFDA67E-90E0-4C5B-B4B4-FBD021429868}" dt="2022-09-09T10:28:08.582" v="235"/>
          <ac:spMkLst>
            <pc:docMk/>
            <pc:sldMk cId="3615953013" sldId="265"/>
            <ac:spMk id="85" creationId="{1075467A-57B5-C5C5-D9AB-A23A1957D7F1}"/>
          </ac:spMkLst>
        </pc:spChg>
        <pc:spChg chg="add mod">
          <ac:chgData name="André Junior" userId="d03c365f581e7151" providerId="Windows Live" clId="Web-{EDFDA67E-90E0-4C5B-B4B4-FBD021429868}" dt="2022-09-09T10:28:08.582" v="234"/>
          <ac:spMkLst>
            <pc:docMk/>
            <pc:sldMk cId="3615953013" sldId="265"/>
            <ac:spMk id="86" creationId="{660633C1-925E-3BBE-AA4B-796A537C0F35}"/>
          </ac:spMkLst>
        </pc:spChg>
        <pc:spChg chg="add mod">
          <ac:chgData name="André Junior" userId="d03c365f581e7151" providerId="Windows Live" clId="Web-{EDFDA67E-90E0-4C5B-B4B4-FBD021429868}" dt="2022-09-09T10:28:08.582" v="233"/>
          <ac:spMkLst>
            <pc:docMk/>
            <pc:sldMk cId="3615953013" sldId="265"/>
            <ac:spMk id="88" creationId="{E273055B-D935-C273-ADB5-11C6F2CA7C58}"/>
          </ac:spMkLst>
        </pc:spChg>
        <pc:spChg chg="add mod">
          <ac:chgData name="André Junior" userId="d03c365f581e7151" providerId="Windows Live" clId="Web-{EDFDA67E-90E0-4C5B-B4B4-FBD021429868}" dt="2022-09-09T10:28:08.582" v="232"/>
          <ac:spMkLst>
            <pc:docMk/>
            <pc:sldMk cId="3615953013" sldId="265"/>
            <ac:spMk id="89" creationId="{978078F4-BD3B-0745-BFDC-B37B52961B73}"/>
          </ac:spMkLst>
        </pc:spChg>
        <pc:spChg chg="add mod">
          <ac:chgData name="André Junior" userId="d03c365f581e7151" providerId="Windows Live" clId="Web-{EDFDA67E-90E0-4C5B-B4B4-FBD021429868}" dt="2022-09-09T10:28:08.582" v="239"/>
          <ac:spMkLst>
            <pc:docMk/>
            <pc:sldMk cId="3615953013" sldId="265"/>
            <ac:spMk id="90" creationId="{8E91DBF0-DEEF-D4DB-40CA-BDB90EA650B3}"/>
          </ac:spMkLst>
        </pc:spChg>
        <pc:spChg chg="add mod">
          <ac:chgData name="André Junior" userId="d03c365f581e7151" providerId="Windows Live" clId="Web-{EDFDA67E-90E0-4C5B-B4B4-FBD021429868}" dt="2022-09-09T10:28:08.582" v="238"/>
          <ac:spMkLst>
            <pc:docMk/>
            <pc:sldMk cId="3615953013" sldId="265"/>
            <ac:spMk id="91" creationId="{19AD92DB-5CB8-22B2-5E1B-E567170D107F}"/>
          </ac:spMkLst>
        </pc:spChg>
        <pc:spChg chg="add mod">
          <ac:chgData name="André Junior" userId="d03c365f581e7151" providerId="Windows Live" clId="Web-{EDFDA67E-90E0-4C5B-B4B4-FBD021429868}" dt="2022-09-09T10:28:08.582" v="237"/>
          <ac:spMkLst>
            <pc:docMk/>
            <pc:sldMk cId="3615953013" sldId="265"/>
            <ac:spMk id="92" creationId="{5BB4A7DE-62CB-D36C-82C4-B0A068936311}"/>
          </ac:spMkLst>
        </pc:spChg>
        <pc:spChg chg="add">
          <ac:chgData name="André Junior" userId="d03c365f581e7151" providerId="Windows Live" clId="Web-{EDFDA67E-90E0-4C5B-B4B4-FBD021429868}" dt="2022-09-09T10:28:00.019" v="195"/>
          <ac:spMkLst>
            <pc:docMk/>
            <pc:sldMk cId="3615953013" sldId="265"/>
            <ac:spMk id="93" creationId="{3B22D139-BB03-0A73-B6FD-10BE17789045}"/>
          </ac:spMkLst>
        </pc:spChg>
        <pc:spChg chg="add">
          <ac:chgData name="André Junior" userId="d03c365f581e7151" providerId="Windows Live" clId="Web-{EDFDA67E-90E0-4C5B-B4B4-FBD021429868}" dt="2022-09-09T10:28:00.019" v="195"/>
          <ac:spMkLst>
            <pc:docMk/>
            <pc:sldMk cId="3615953013" sldId="265"/>
            <ac:spMk id="94" creationId="{BA42860D-CED6-A239-9DFD-FC7671B36444}"/>
          </ac:spMkLst>
        </pc:spChg>
        <pc:spChg chg="add">
          <ac:chgData name="André Junior" userId="d03c365f581e7151" providerId="Windows Live" clId="Web-{EDFDA67E-90E0-4C5B-B4B4-FBD021429868}" dt="2022-09-09T10:28:00.019" v="195"/>
          <ac:spMkLst>
            <pc:docMk/>
            <pc:sldMk cId="3615953013" sldId="265"/>
            <ac:spMk id="95" creationId="{5C550C40-A235-BF0B-C42B-55F22D274625}"/>
          </ac:spMkLst>
        </pc:spChg>
        <pc:spChg chg="add">
          <ac:chgData name="André Junior" userId="d03c365f581e7151" providerId="Windows Live" clId="Web-{EDFDA67E-90E0-4C5B-B4B4-FBD021429868}" dt="2022-09-09T10:28:00.019" v="195"/>
          <ac:spMkLst>
            <pc:docMk/>
            <pc:sldMk cId="3615953013" sldId="265"/>
            <ac:spMk id="97" creationId="{A1EAD37F-CF51-3A94-C1EC-F9177D875A0D}"/>
          </ac:spMkLst>
        </pc:spChg>
        <pc:spChg chg="add">
          <ac:chgData name="André Junior" userId="d03c365f581e7151" providerId="Windows Live" clId="Web-{EDFDA67E-90E0-4C5B-B4B4-FBD021429868}" dt="2022-09-09T10:28:00.019" v="195"/>
          <ac:spMkLst>
            <pc:docMk/>
            <pc:sldMk cId="3615953013" sldId="265"/>
            <ac:spMk id="98" creationId="{342CF92F-161D-518E-E7F4-7E0EC391F2C9}"/>
          </ac:spMkLst>
        </pc:spChg>
        <pc:spChg chg="add mod">
          <ac:chgData name="André Junior" userId="d03c365f581e7151" providerId="Windows Live" clId="Web-{EDFDA67E-90E0-4C5B-B4B4-FBD021429868}" dt="2022-09-09T10:28:08.582" v="244"/>
          <ac:spMkLst>
            <pc:docMk/>
            <pc:sldMk cId="3615953013" sldId="265"/>
            <ac:spMk id="99" creationId="{4AC64C1E-9889-D4C3-140A-6AC4E6B46B24}"/>
          </ac:spMkLst>
        </pc:spChg>
        <pc:spChg chg="add mod">
          <ac:chgData name="André Junior" userId="d03c365f581e7151" providerId="Windows Live" clId="Web-{EDFDA67E-90E0-4C5B-B4B4-FBD021429868}" dt="2022-09-09T10:28:08.582" v="243"/>
          <ac:spMkLst>
            <pc:docMk/>
            <pc:sldMk cId="3615953013" sldId="265"/>
            <ac:spMk id="100" creationId="{E194206C-C04B-61D5-87E5-A969DE302541}"/>
          </ac:spMkLst>
        </pc:spChg>
        <pc:spChg chg="add mod">
          <ac:chgData name="André Junior" userId="d03c365f581e7151" providerId="Windows Live" clId="Web-{EDFDA67E-90E0-4C5B-B4B4-FBD021429868}" dt="2022-09-09T10:28:08.582" v="242"/>
          <ac:spMkLst>
            <pc:docMk/>
            <pc:sldMk cId="3615953013" sldId="265"/>
            <ac:spMk id="101" creationId="{49880D11-0B20-67D8-8351-B96926090174}"/>
          </ac:spMkLst>
        </pc:spChg>
        <pc:spChg chg="add mod">
          <ac:chgData name="André Junior" userId="d03c365f581e7151" providerId="Windows Live" clId="Web-{EDFDA67E-90E0-4C5B-B4B4-FBD021429868}" dt="2022-09-09T10:28:08.582" v="241"/>
          <ac:spMkLst>
            <pc:docMk/>
            <pc:sldMk cId="3615953013" sldId="265"/>
            <ac:spMk id="103" creationId="{7518B164-BF84-8C5C-43E6-BAE077D4D7D6}"/>
          </ac:spMkLst>
        </pc:spChg>
        <pc:spChg chg="add mod">
          <ac:chgData name="André Junior" userId="d03c365f581e7151" providerId="Windows Live" clId="Web-{EDFDA67E-90E0-4C5B-B4B4-FBD021429868}" dt="2022-09-09T10:28:08.582" v="240"/>
          <ac:spMkLst>
            <pc:docMk/>
            <pc:sldMk cId="3615953013" sldId="265"/>
            <ac:spMk id="104" creationId="{D609BEF4-9B80-C392-D66C-1DE5B0DE98BE}"/>
          </ac:spMkLst>
        </pc:spChg>
        <pc:spChg chg="add">
          <ac:chgData name="André Junior" userId="d03c365f581e7151" providerId="Windows Live" clId="Web-{EDFDA67E-90E0-4C5B-B4B4-FBD021429868}" dt="2022-09-09T10:29:04.443" v="268"/>
          <ac:spMkLst>
            <pc:docMk/>
            <pc:sldMk cId="3615953013" sldId="265"/>
            <ac:spMk id="113" creationId="{35742A8B-34FF-F91C-B3AF-E2B3F946DBB4}"/>
          </ac:spMkLst>
        </pc:spChg>
        <pc:spChg chg="add">
          <ac:chgData name="André Junior" userId="d03c365f581e7151" providerId="Windows Live" clId="Web-{EDFDA67E-90E0-4C5B-B4B4-FBD021429868}" dt="2022-09-09T10:29:04.443" v="268"/>
          <ac:spMkLst>
            <pc:docMk/>
            <pc:sldMk cId="3615953013" sldId="265"/>
            <ac:spMk id="114" creationId="{C32B6BDA-2F5F-8923-E5DC-7E71BCED03A0}"/>
          </ac:spMkLst>
        </pc:spChg>
        <pc:spChg chg="add">
          <ac:chgData name="André Junior" userId="d03c365f581e7151" providerId="Windows Live" clId="Web-{EDFDA67E-90E0-4C5B-B4B4-FBD021429868}" dt="2022-09-09T10:29:04.443" v="268"/>
          <ac:spMkLst>
            <pc:docMk/>
            <pc:sldMk cId="3615953013" sldId="265"/>
            <ac:spMk id="115" creationId="{0C1A51AD-0273-DF56-6141-F1A242AB5D06}"/>
          </ac:spMkLst>
        </pc:spChg>
        <pc:spChg chg="add">
          <ac:chgData name="André Junior" userId="d03c365f581e7151" providerId="Windows Live" clId="Web-{EDFDA67E-90E0-4C5B-B4B4-FBD021429868}" dt="2022-09-09T10:29:04.443" v="268"/>
          <ac:spMkLst>
            <pc:docMk/>
            <pc:sldMk cId="3615953013" sldId="265"/>
            <ac:spMk id="116" creationId="{F96D2D57-198D-365B-C3A4-2AA6803EA28D}"/>
          </ac:spMkLst>
        </pc:spChg>
        <pc:spChg chg="add">
          <ac:chgData name="André Junior" userId="d03c365f581e7151" providerId="Windows Live" clId="Web-{EDFDA67E-90E0-4C5B-B4B4-FBD021429868}" dt="2022-09-09T10:29:04.443" v="268"/>
          <ac:spMkLst>
            <pc:docMk/>
            <pc:sldMk cId="3615953013" sldId="265"/>
            <ac:spMk id="117" creationId="{4BAF30E1-A56B-A911-DC8A-CA57B16DE3F6}"/>
          </ac:spMkLst>
        </pc:spChg>
        <pc:spChg chg="add">
          <ac:chgData name="André Junior" userId="d03c365f581e7151" providerId="Windows Live" clId="Web-{EDFDA67E-90E0-4C5B-B4B4-FBD021429868}" dt="2022-09-09T10:29:04.443" v="268"/>
          <ac:spMkLst>
            <pc:docMk/>
            <pc:sldMk cId="3615953013" sldId="265"/>
            <ac:spMk id="118" creationId="{80247CDD-E2B6-4185-4DBE-8933BD764F98}"/>
          </ac:spMkLst>
        </pc:spChg>
        <pc:spChg chg="add">
          <ac:chgData name="André Junior" userId="d03c365f581e7151" providerId="Windows Live" clId="Web-{EDFDA67E-90E0-4C5B-B4B4-FBD021429868}" dt="2022-09-09T10:29:04.443" v="268"/>
          <ac:spMkLst>
            <pc:docMk/>
            <pc:sldMk cId="3615953013" sldId="265"/>
            <ac:spMk id="119" creationId="{D441D65F-9150-5A34-A911-711654555C91}"/>
          </ac:spMkLst>
        </pc:spChg>
        <pc:spChg chg="add">
          <ac:chgData name="André Junior" userId="d03c365f581e7151" providerId="Windows Live" clId="Web-{EDFDA67E-90E0-4C5B-B4B4-FBD021429868}" dt="2022-09-09T10:29:04.443" v="268"/>
          <ac:spMkLst>
            <pc:docMk/>
            <pc:sldMk cId="3615953013" sldId="265"/>
            <ac:spMk id="120" creationId="{D9EE22F3-86DE-7E0B-F533-2BA541A6FC55}"/>
          </ac:spMkLst>
        </pc:spChg>
        <pc:spChg chg="add">
          <ac:chgData name="André Junior" userId="d03c365f581e7151" providerId="Windows Live" clId="Web-{EDFDA67E-90E0-4C5B-B4B4-FBD021429868}" dt="2022-09-09T10:29:04.443" v="268"/>
          <ac:spMkLst>
            <pc:docMk/>
            <pc:sldMk cId="3615953013" sldId="265"/>
            <ac:spMk id="121" creationId="{1CD92DC3-2EC7-42B4-134E-474877979E25}"/>
          </ac:spMkLst>
        </pc:spChg>
        <pc:spChg chg="add">
          <ac:chgData name="André Junior" userId="d03c365f581e7151" providerId="Windows Live" clId="Web-{EDFDA67E-90E0-4C5B-B4B4-FBD021429868}" dt="2022-09-09T10:29:04.443" v="268"/>
          <ac:spMkLst>
            <pc:docMk/>
            <pc:sldMk cId="3615953013" sldId="265"/>
            <ac:spMk id="122" creationId="{9F37E537-8F90-8339-1204-8D03BFFFFEA2}"/>
          </ac:spMkLst>
        </pc:spChg>
        <pc:spChg chg="add">
          <ac:chgData name="André Junior" userId="d03c365f581e7151" providerId="Windows Live" clId="Web-{EDFDA67E-90E0-4C5B-B4B4-FBD021429868}" dt="2022-09-09T10:29:04.443" v="268"/>
          <ac:spMkLst>
            <pc:docMk/>
            <pc:sldMk cId="3615953013" sldId="265"/>
            <ac:spMk id="123" creationId="{4E93BE64-D7FB-71D3-5ADC-70FF95B845E4}"/>
          </ac:spMkLst>
        </pc:spChg>
        <pc:spChg chg="add">
          <ac:chgData name="André Junior" userId="d03c365f581e7151" providerId="Windows Live" clId="Web-{EDFDA67E-90E0-4C5B-B4B4-FBD021429868}" dt="2022-09-09T10:29:04.443" v="268"/>
          <ac:spMkLst>
            <pc:docMk/>
            <pc:sldMk cId="3615953013" sldId="265"/>
            <ac:spMk id="124" creationId="{CF2E68DD-320C-D0A3-A171-4AA7F57F26C5}"/>
          </ac:spMkLst>
        </pc:spChg>
        <pc:spChg chg="add">
          <ac:chgData name="André Junior" userId="d03c365f581e7151" providerId="Windows Live" clId="Web-{EDFDA67E-90E0-4C5B-B4B4-FBD021429868}" dt="2022-09-09T10:29:04.443" v="268"/>
          <ac:spMkLst>
            <pc:docMk/>
            <pc:sldMk cId="3615953013" sldId="265"/>
            <ac:spMk id="125" creationId="{5E372076-7B44-1124-97DD-8CA06B4A9EEB}"/>
          </ac:spMkLst>
        </pc:spChg>
        <pc:spChg chg="add">
          <ac:chgData name="André Junior" userId="d03c365f581e7151" providerId="Windows Live" clId="Web-{EDFDA67E-90E0-4C5B-B4B4-FBD021429868}" dt="2022-09-09T10:29:04.443" v="268"/>
          <ac:spMkLst>
            <pc:docMk/>
            <pc:sldMk cId="3615953013" sldId="265"/>
            <ac:spMk id="126" creationId="{457B5BDB-ED81-5233-9F5B-DF7DBBC30540}"/>
          </ac:spMkLst>
        </pc:spChg>
        <pc:spChg chg="add">
          <ac:chgData name="André Junior" userId="d03c365f581e7151" providerId="Windows Live" clId="Web-{EDFDA67E-90E0-4C5B-B4B4-FBD021429868}" dt="2022-09-09T10:29:04.443" v="268"/>
          <ac:spMkLst>
            <pc:docMk/>
            <pc:sldMk cId="3615953013" sldId="265"/>
            <ac:spMk id="127" creationId="{6A499B9E-3866-7AA4-54BE-251B44DEF306}"/>
          </ac:spMkLst>
        </pc:spChg>
        <pc:spChg chg="add">
          <ac:chgData name="André Junior" userId="d03c365f581e7151" providerId="Windows Live" clId="Web-{EDFDA67E-90E0-4C5B-B4B4-FBD021429868}" dt="2022-09-09T10:29:04.443" v="268"/>
          <ac:spMkLst>
            <pc:docMk/>
            <pc:sldMk cId="3615953013" sldId="265"/>
            <ac:spMk id="128" creationId="{D5A934BE-1458-BD54-F611-53E052881D33}"/>
          </ac:spMkLst>
        </pc:spChg>
        <pc:spChg chg="add">
          <ac:chgData name="André Junior" userId="d03c365f581e7151" providerId="Windows Live" clId="Web-{EDFDA67E-90E0-4C5B-B4B4-FBD021429868}" dt="2022-09-09T10:29:04.443" v="268"/>
          <ac:spMkLst>
            <pc:docMk/>
            <pc:sldMk cId="3615953013" sldId="265"/>
            <ac:spMk id="129" creationId="{5ED35888-768F-5EC8-F973-F21663717E99}"/>
          </ac:spMkLst>
        </pc:spChg>
        <pc:spChg chg="add">
          <ac:chgData name="André Junior" userId="d03c365f581e7151" providerId="Windows Live" clId="Web-{EDFDA67E-90E0-4C5B-B4B4-FBD021429868}" dt="2022-09-09T10:29:04.443" v="268"/>
          <ac:spMkLst>
            <pc:docMk/>
            <pc:sldMk cId="3615953013" sldId="265"/>
            <ac:spMk id="130" creationId="{7A2D8726-94B6-591E-4AE7-A89290C35226}"/>
          </ac:spMkLst>
        </pc:spChg>
        <pc:spChg chg="add">
          <ac:chgData name="André Junior" userId="d03c365f581e7151" providerId="Windows Live" clId="Web-{EDFDA67E-90E0-4C5B-B4B4-FBD021429868}" dt="2022-09-09T10:29:04.443" v="268"/>
          <ac:spMkLst>
            <pc:docMk/>
            <pc:sldMk cId="3615953013" sldId="265"/>
            <ac:spMk id="131" creationId="{4EF33005-6FF7-EF2C-BECC-055A911CE9E7}"/>
          </ac:spMkLst>
        </pc:spChg>
        <pc:spChg chg="add">
          <ac:chgData name="André Junior" userId="d03c365f581e7151" providerId="Windows Live" clId="Web-{EDFDA67E-90E0-4C5B-B4B4-FBD021429868}" dt="2022-09-09T10:29:04.443" v="268"/>
          <ac:spMkLst>
            <pc:docMk/>
            <pc:sldMk cId="3615953013" sldId="265"/>
            <ac:spMk id="132" creationId="{0E9ED49A-257D-C5BB-43DC-9AAAC77CAFE5}"/>
          </ac:spMkLst>
        </pc:spChg>
        <pc:spChg chg="add">
          <ac:chgData name="André Junior" userId="d03c365f581e7151" providerId="Windows Live" clId="Web-{EDFDA67E-90E0-4C5B-B4B4-FBD021429868}" dt="2022-09-09T10:29:04.443" v="268"/>
          <ac:spMkLst>
            <pc:docMk/>
            <pc:sldMk cId="3615953013" sldId="265"/>
            <ac:spMk id="133" creationId="{F38DB0CD-21CD-203B-FA92-07EF6CBB1037}"/>
          </ac:spMkLst>
        </pc:spChg>
        <pc:spChg chg="add">
          <ac:chgData name="André Junior" userId="d03c365f581e7151" providerId="Windows Live" clId="Web-{EDFDA67E-90E0-4C5B-B4B4-FBD021429868}" dt="2022-09-09T10:29:04.443" v="268"/>
          <ac:spMkLst>
            <pc:docMk/>
            <pc:sldMk cId="3615953013" sldId="265"/>
            <ac:spMk id="134" creationId="{CDABADDD-F834-35B5-C4DA-DC1406FB05CF}"/>
          </ac:spMkLst>
        </pc:spChg>
        <pc:spChg chg="add">
          <ac:chgData name="André Junior" userId="d03c365f581e7151" providerId="Windows Live" clId="Web-{EDFDA67E-90E0-4C5B-B4B4-FBD021429868}" dt="2022-09-09T10:29:04.443" v="268"/>
          <ac:spMkLst>
            <pc:docMk/>
            <pc:sldMk cId="3615953013" sldId="265"/>
            <ac:spMk id="135" creationId="{CC5961D7-4DFA-4793-CFD7-FD0C7E081117}"/>
          </ac:spMkLst>
        </pc:spChg>
        <pc:spChg chg="add">
          <ac:chgData name="André Junior" userId="d03c365f581e7151" providerId="Windows Live" clId="Web-{EDFDA67E-90E0-4C5B-B4B4-FBD021429868}" dt="2022-09-09T10:29:04.443" v="268"/>
          <ac:spMkLst>
            <pc:docMk/>
            <pc:sldMk cId="3615953013" sldId="265"/>
            <ac:spMk id="136" creationId="{F58D8E2B-5641-2113-1293-CC9E9E9DBECB}"/>
          </ac:spMkLst>
        </pc:spChg>
        <pc:spChg chg="add">
          <ac:chgData name="André Junior" userId="d03c365f581e7151" providerId="Windows Live" clId="Web-{EDFDA67E-90E0-4C5B-B4B4-FBD021429868}" dt="2022-09-09T10:29:04.443" v="268"/>
          <ac:spMkLst>
            <pc:docMk/>
            <pc:sldMk cId="3615953013" sldId="265"/>
            <ac:spMk id="137" creationId="{40BB4AFA-5113-1A88-99C3-79C342C19BA5}"/>
          </ac:spMkLst>
        </pc:spChg>
        <pc:spChg chg="add">
          <ac:chgData name="André Junior" userId="d03c365f581e7151" providerId="Windows Live" clId="Web-{EDFDA67E-90E0-4C5B-B4B4-FBD021429868}" dt="2022-09-09T10:29:04.443" v="268"/>
          <ac:spMkLst>
            <pc:docMk/>
            <pc:sldMk cId="3615953013" sldId="265"/>
            <ac:spMk id="138" creationId="{56EB76FC-E89E-BCB5-86FE-D4AD8DAB48B6}"/>
          </ac:spMkLst>
        </pc:spChg>
        <pc:spChg chg="add">
          <ac:chgData name="André Junior" userId="d03c365f581e7151" providerId="Windows Live" clId="Web-{EDFDA67E-90E0-4C5B-B4B4-FBD021429868}" dt="2022-09-09T10:29:04.443" v="268"/>
          <ac:spMkLst>
            <pc:docMk/>
            <pc:sldMk cId="3615953013" sldId="265"/>
            <ac:spMk id="139" creationId="{09A35D97-EC13-3000-F5AC-13C443CFD61B}"/>
          </ac:spMkLst>
        </pc:spChg>
        <pc:spChg chg="add">
          <ac:chgData name="André Junior" userId="d03c365f581e7151" providerId="Windows Live" clId="Web-{EDFDA67E-90E0-4C5B-B4B4-FBD021429868}" dt="2022-09-09T10:29:04.443" v="268"/>
          <ac:spMkLst>
            <pc:docMk/>
            <pc:sldMk cId="3615953013" sldId="265"/>
            <ac:spMk id="140" creationId="{45AED43E-0F6A-F00A-5145-54CCA1EB18B0}"/>
          </ac:spMkLst>
        </pc:spChg>
        <pc:spChg chg="add">
          <ac:chgData name="André Junior" userId="d03c365f581e7151" providerId="Windows Live" clId="Web-{EDFDA67E-90E0-4C5B-B4B4-FBD021429868}" dt="2022-09-09T10:29:04.443" v="268"/>
          <ac:spMkLst>
            <pc:docMk/>
            <pc:sldMk cId="3615953013" sldId="265"/>
            <ac:spMk id="141" creationId="{D7DF4DC8-5413-5640-BC16-11416E3C6F27}"/>
          </ac:spMkLst>
        </pc:spChg>
        <pc:spChg chg="add">
          <ac:chgData name="André Junior" userId="d03c365f581e7151" providerId="Windows Live" clId="Web-{EDFDA67E-90E0-4C5B-B4B4-FBD021429868}" dt="2022-09-09T10:29:04.443" v="268"/>
          <ac:spMkLst>
            <pc:docMk/>
            <pc:sldMk cId="3615953013" sldId="265"/>
            <ac:spMk id="142" creationId="{A29CE32C-CEA4-3DB8-5D46-B051C98942A1}"/>
          </ac:spMkLst>
        </pc:spChg>
        <pc:spChg chg="add">
          <ac:chgData name="André Junior" userId="d03c365f581e7151" providerId="Windows Live" clId="Web-{EDFDA67E-90E0-4C5B-B4B4-FBD021429868}" dt="2022-09-09T10:29:04.443" v="268"/>
          <ac:spMkLst>
            <pc:docMk/>
            <pc:sldMk cId="3615953013" sldId="265"/>
            <ac:spMk id="143" creationId="{880C966B-6860-E063-6D02-2B9E580BB074}"/>
          </ac:spMkLst>
        </pc:spChg>
        <pc:spChg chg="add">
          <ac:chgData name="André Junior" userId="d03c365f581e7151" providerId="Windows Live" clId="Web-{EDFDA67E-90E0-4C5B-B4B4-FBD021429868}" dt="2022-09-09T10:29:04.443" v="268"/>
          <ac:spMkLst>
            <pc:docMk/>
            <pc:sldMk cId="3615953013" sldId="265"/>
            <ac:spMk id="144" creationId="{106A3DF1-0154-ECA2-AA72-84FB7124C202}"/>
          </ac:spMkLst>
        </pc:spChg>
        <pc:spChg chg="add">
          <ac:chgData name="André Junior" userId="d03c365f581e7151" providerId="Windows Live" clId="Web-{EDFDA67E-90E0-4C5B-B4B4-FBD021429868}" dt="2022-09-09T10:29:04.443" v="268"/>
          <ac:spMkLst>
            <pc:docMk/>
            <pc:sldMk cId="3615953013" sldId="265"/>
            <ac:spMk id="145" creationId="{01F299FE-68E0-CF8C-237F-BA9CE8DE0373}"/>
          </ac:spMkLst>
        </pc:spChg>
        <pc:spChg chg="add">
          <ac:chgData name="André Junior" userId="d03c365f581e7151" providerId="Windows Live" clId="Web-{EDFDA67E-90E0-4C5B-B4B4-FBD021429868}" dt="2022-09-09T10:29:04.443" v="268"/>
          <ac:spMkLst>
            <pc:docMk/>
            <pc:sldMk cId="3615953013" sldId="265"/>
            <ac:spMk id="146" creationId="{58596789-AD8E-C9E9-98B6-9C8A8C3E8CE9}"/>
          </ac:spMkLst>
        </pc:spChg>
        <pc:spChg chg="add">
          <ac:chgData name="André Junior" userId="d03c365f581e7151" providerId="Windows Live" clId="Web-{EDFDA67E-90E0-4C5B-B4B4-FBD021429868}" dt="2022-09-09T10:29:04.443" v="268"/>
          <ac:spMkLst>
            <pc:docMk/>
            <pc:sldMk cId="3615953013" sldId="265"/>
            <ac:spMk id="147" creationId="{DF211E07-8BAB-3897-96D8-0D3CEB1D5617}"/>
          </ac:spMkLst>
        </pc:spChg>
        <pc:spChg chg="add">
          <ac:chgData name="André Junior" userId="d03c365f581e7151" providerId="Windows Live" clId="Web-{EDFDA67E-90E0-4C5B-B4B4-FBD021429868}" dt="2022-09-09T10:29:04.443" v="268"/>
          <ac:spMkLst>
            <pc:docMk/>
            <pc:sldMk cId="3615953013" sldId="265"/>
            <ac:spMk id="148" creationId="{2C3386F5-A206-696E-1376-D62088B26A75}"/>
          </ac:spMkLst>
        </pc:spChg>
        <pc:spChg chg="add">
          <ac:chgData name="André Junior" userId="d03c365f581e7151" providerId="Windows Live" clId="Web-{EDFDA67E-90E0-4C5B-B4B4-FBD021429868}" dt="2022-09-09T10:29:04.443" v="268"/>
          <ac:spMkLst>
            <pc:docMk/>
            <pc:sldMk cId="3615953013" sldId="265"/>
            <ac:spMk id="149" creationId="{35BE5A92-CD23-33AA-D827-69C5A27E0BAB}"/>
          </ac:spMkLst>
        </pc:spChg>
        <pc:spChg chg="add">
          <ac:chgData name="André Junior" userId="d03c365f581e7151" providerId="Windows Live" clId="Web-{EDFDA67E-90E0-4C5B-B4B4-FBD021429868}" dt="2022-09-09T10:29:04.443" v="268"/>
          <ac:spMkLst>
            <pc:docMk/>
            <pc:sldMk cId="3615953013" sldId="265"/>
            <ac:spMk id="150" creationId="{C4D5F9C0-25C4-88EF-4E03-1B23E70F504B}"/>
          </ac:spMkLst>
        </pc:spChg>
        <pc:spChg chg="add">
          <ac:chgData name="André Junior" userId="d03c365f581e7151" providerId="Windows Live" clId="Web-{EDFDA67E-90E0-4C5B-B4B4-FBD021429868}" dt="2022-09-09T10:29:04.443" v="268"/>
          <ac:spMkLst>
            <pc:docMk/>
            <pc:sldMk cId="3615953013" sldId="265"/>
            <ac:spMk id="151" creationId="{A0CF3D02-D13E-64DB-0AC3-405C9918E903}"/>
          </ac:spMkLst>
        </pc:spChg>
        <pc:spChg chg="add">
          <ac:chgData name="André Junior" userId="d03c365f581e7151" providerId="Windows Live" clId="Web-{EDFDA67E-90E0-4C5B-B4B4-FBD021429868}" dt="2022-09-09T10:29:04.443" v="268"/>
          <ac:spMkLst>
            <pc:docMk/>
            <pc:sldMk cId="3615953013" sldId="265"/>
            <ac:spMk id="152" creationId="{A2D0ADE7-AA8A-40F8-6E86-5659C5FE9F7B}"/>
          </ac:spMkLst>
        </pc:spChg>
        <pc:spChg chg="add">
          <ac:chgData name="André Junior" userId="d03c365f581e7151" providerId="Windows Live" clId="Web-{EDFDA67E-90E0-4C5B-B4B4-FBD021429868}" dt="2022-09-09T10:29:04.443" v="268"/>
          <ac:spMkLst>
            <pc:docMk/>
            <pc:sldMk cId="3615953013" sldId="265"/>
            <ac:spMk id="153" creationId="{F1BA1F12-2125-D81A-8836-D5D25ACE6A7D}"/>
          </ac:spMkLst>
        </pc:spChg>
        <pc:spChg chg="add">
          <ac:chgData name="André Junior" userId="d03c365f581e7151" providerId="Windows Live" clId="Web-{EDFDA67E-90E0-4C5B-B4B4-FBD021429868}" dt="2022-09-09T10:29:04.443" v="268"/>
          <ac:spMkLst>
            <pc:docMk/>
            <pc:sldMk cId="3615953013" sldId="265"/>
            <ac:spMk id="154" creationId="{0ABE5F23-E6A3-4826-AFEF-B9485E09B539}"/>
          </ac:spMkLst>
        </pc:spChg>
        <pc:spChg chg="add">
          <ac:chgData name="André Junior" userId="d03c365f581e7151" providerId="Windows Live" clId="Web-{EDFDA67E-90E0-4C5B-B4B4-FBD021429868}" dt="2022-09-09T10:29:04.443" v="268"/>
          <ac:spMkLst>
            <pc:docMk/>
            <pc:sldMk cId="3615953013" sldId="265"/>
            <ac:spMk id="155" creationId="{B7D3B53E-F9EB-AB44-24E3-9FDDEFA8755A}"/>
          </ac:spMkLst>
        </pc:spChg>
        <pc:spChg chg="add">
          <ac:chgData name="André Junior" userId="d03c365f581e7151" providerId="Windows Live" clId="Web-{EDFDA67E-90E0-4C5B-B4B4-FBD021429868}" dt="2022-09-09T10:29:04.443" v="268"/>
          <ac:spMkLst>
            <pc:docMk/>
            <pc:sldMk cId="3615953013" sldId="265"/>
            <ac:spMk id="156" creationId="{3B2AB26E-9D64-4CA1-385B-CBAB79CDFF99}"/>
          </ac:spMkLst>
        </pc:spChg>
        <pc:spChg chg="add">
          <ac:chgData name="André Junior" userId="d03c365f581e7151" providerId="Windows Live" clId="Web-{EDFDA67E-90E0-4C5B-B4B4-FBD021429868}" dt="2022-09-09T10:30:16.898" v="297"/>
          <ac:spMkLst>
            <pc:docMk/>
            <pc:sldMk cId="3615953013" sldId="265"/>
            <ac:spMk id="161" creationId="{20E9CC4F-FF15-22C2-56D3-0AFA8E8944FD}"/>
          </ac:spMkLst>
        </pc:spChg>
        <pc:spChg chg="add">
          <ac:chgData name="André Junior" userId="d03c365f581e7151" providerId="Windows Live" clId="Web-{EDFDA67E-90E0-4C5B-B4B4-FBD021429868}" dt="2022-09-09T10:30:16.898" v="297"/>
          <ac:spMkLst>
            <pc:docMk/>
            <pc:sldMk cId="3615953013" sldId="265"/>
            <ac:spMk id="162" creationId="{6FA1A62D-2990-E52B-A238-649FE4F742F2}"/>
          </ac:spMkLst>
        </pc:spChg>
        <pc:spChg chg="add">
          <ac:chgData name="André Junior" userId="d03c365f581e7151" providerId="Windows Live" clId="Web-{EDFDA67E-90E0-4C5B-B4B4-FBD021429868}" dt="2022-09-09T10:30:16.898" v="297"/>
          <ac:spMkLst>
            <pc:docMk/>
            <pc:sldMk cId="3615953013" sldId="265"/>
            <ac:spMk id="163" creationId="{FB103EF7-C39A-9A67-4932-E7E0D1DEE698}"/>
          </ac:spMkLst>
        </pc:spChg>
        <pc:spChg chg="add">
          <ac:chgData name="André Junior" userId="d03c365f581e7151" providerId="Windows Live" clId="Web-{EDFDA67E-90E0-4C5B-B4B4-FBD021429868}" dt="2022-09-09T10:30:16.898" v="297"/>
          <ac:spMkLst>
            <pc:docMk/>
            <pc:sldMk cId="3615953013" sldId="265"/>
            <ac:spMk id="164" creationId="{7617EA7B-09FF-29AB-CEE0-EBFC61C89B52}"/>
          </ac:spMkLst>
        </pc:spChg>
        <pc:spChg chg="add">
          <ac:chgData name="André Junior" userId="d03c365f581e7151" providerId="Windows Live" clId="Web-{EDFDA67E-90E0-4C5B-B4B4-FBD021429868}" dt="2022-09-09T10:30:16.898" v="297"/>
          <ac:spMkLst>
            <pc:docMk/>
            <pc:sldMk cId="3615953013" sldId="265"/>
            <ac:spMk id="165" creationId="{76218178-A163-72CA-CB43-E167455161BB}"/>
          </ac:spMkLst>
        </pc:spChg>
        <pc:spChg chg="add">
          <ac:chgData name="André Junior" userId="d03c365f581e7151" providerId="Windows Live" clId="Web-{EDFDA67E-90E0-4C5B-B4B4-FBD021429868}" dt="2022-09-09T10:30:16.898" v="297"/>
          <ac:spMkLst>
            <pc:docMk/>
            <pc:sldMk cId="3615953013" sldId="265"/>
            <ac:spMk id="166" creationId="{C3D1CE0B-FD28-7837-8234-51A645439F23}"/>
          </ac:spMkLst>
        </pc:spChg>
        <pc:spChg chg="add">
          <ac:chgData name="André Junior" userId="d03c365f581e7151" providerId="Windows Live" clId="Web-{EDFDA67E-90E0-4C5B-B4B4-FBD021429868}" dt="2022-09-09T10:30:16.898" v="297"/>
          <ac:spMkLst>
            <pc:docMk/>
            <pc:sldMk cId="3615953013" sldId="265"/>
            <ac:spMk id="167" creationId="{BCA7343C-CDAE-1DED-3EAC-53171388327D}"/>
          </ac:spMkLst>
        </pc:spChg>
        <pc:spChg chg="add mod">
          <ac:chgData name="André Junior" userId="d03c365f581e7151" providerId="Windows Live" clId="Web-{EDFDA67E-90E0-4C5B-B4B4-FBD021429868}" dt="2022-09-09T10:31:54.026" v="360" actId="20577"/>
          <ac:spMkLst>
            <pc:docMk/>
            <pc:sldMk cId="3615953013" sldId="265"/>
            <ac:spMk id="169" creationId="{8A955359-478A-F27F-5203-F58A456F54AD}"/>
          </ac:spMkLst>
        </pc:spChg>
        <pc:spChg chg="add mod">
          <ac:chgData name="André Junior" userId="d03c365f581e7151" providerId="Windows Live" clId="Web-{EDFDA67E-90E0-4C5B-B4B4-FBD021429868}" dt="2022-09-09T10:30:43.602" v="304" actId="20577"/>
          <ac:spMkLst>
            <pc:docMk/>
            <pc:sldMk cId="3615953013" sldId="265"/>
            <ac:spMk id="170" creationId="{41EB121D-7995-DCF9-3898-2BE4EC53FE15}"/>
          </ac:spMkLst>
        </pc:spChg>
        <pc:spChg chg="add">
          <ac:chgData name="André Junior" userId="d03c365f581e7151" providerId="Windows Live" clId="Web-{EDFDA67E-90E0-4C5B-B4B4-FBD021429868}" dt="2022-09-09T10:30:16.898" v="297"/>
          <ac:spMkLst>
            <pc:docMk/>
            <pc:sldMk cId="3615953013" sldId="265"/>
            <ac:spMk id="171" creationId="{B86A5575-4038-9B89-B3B9-FD65151D3DDE}"/>
          </ac:spMkLst>
        </pc:spChg>
        <pc:spChg chg="add">
          <ac:chgData name="André Junior" userId="d03c365f581e7151" providerId="Windows Live" clId="Web-{EDFDA67E-90E0-4C5B-B4B4-FBD021429868}" dt="2022-09-09T10:30:16.898" v="297"/>
          <ac:spMkLst>
            <pc:docMk/>
            <pc:sldMk cId="3615953013" sldId="265"/>
            <ac:spMk id="172" creationId="{65F902DC-5109-7960-296F-256494E5EF87}"/>
          </ac:spMkLst>
        </pc:spChg>
        <pc:spChg chg="add">
          <ac:chgData name="André Junior" userId="d03c365f581e7151" providerId="Windows Live" clId="Web-{EDFDA67E-90E0-4C5B-B4B4-FBD021429868}" dt="2022-09-09T10:30:16.898" v="297"/>
          <ac:spMkLst>
            <pc:docMk/>
            <pc:sldMk cId="3615953013" sldId="265"/>
            <ac:spMk id="173" creationId="{7BDC6E99-CF20-47BB-153F-2415C250939A}"/>
          </ac:spMkLst>
        </pc:spChg>
        <pc:spChg chg="add">
          <ac:chgData name="André Junior" userId="d03c365f581e7151" providerId="Windows Live" clId="Web-{EDFDA67E-90E0-4C5B-B4B4-FBD021429868}" dt="2022-09-09T10:30:16.898" v="297"/>
          <ac:spMkLst>
            <pc:docMk/>
            <pc:sldMk cId="3615953013" sldId="265"/>
            <ac:spMk id="174" creationId="{A359AA95-BD15-289C-99DE-F19538EC327A}"/>
          </ac:spMkLst>
        </pc:spChg>
        <pc:spChg chg="add">
          <ac:chgData name="André Junior" userId="d03c365f581e7151" providerId="Windows Live" clId="Web-{EDFDA67E-90E0-4C5B-B4B4-FBD021429868}" dt="2022-09-09T10:30:16.898" v="297"/>
          <ac:spMkLst>
            <pc:docMk/>
            <pc:sldMk cId="3615953013" sldId="265"/>
            <ac:spMk id="175" creationId="{1D35D836-D8A6-971A-5871-1569FACDE2C9}"/>
          </ac:spMkLst>
        </pc:spChg>
        <pc:spChg chg="add">
          <ac:chgData name="André Junior" userId="d03c365f581e7151" providerId="Windows Live" clId="Web-{EDFDA67E-90E0-4C5B-B4B4-FBD021429868}" dt="2022-09-09T10:30:16.898" v="297"/>
          <ac:spMkLst>
            <pc:docMk/>
            <pc:sldMk cId="3615953013" sldId="265"/>
            <ac:spMk id="176" creationId="{D7917408-5D45-3513-87A5-2065724598D8}"/>
          </ac:spMkLst>
        </pc:spChg>
        <pc:spChg chg="add">
          <ac:chgData name="André Junior" userId="d03c365f581e7151" providerId="Windows Live" clId="Web-{EDFDA67E-90E0-4C5B-B4B4-FBD021429868}" dt="2022-09-09T10:30:16.898" v="297"/>
          <ac:spMkLst>
            <pc:docMk/>
            <pc:sldMk cId="3615953013" sldId="265"/>
            <ac:spMk id="177" creationId="{5F4E49C6-80D3-3465-7974-A362A03FCACF}"/>
          </ac:spMkLst>
        </pc:spChg>
        <pc:spChg chg="add mod">
          <ac:chgData name="André Junior" userId="d03c365f581e7151" providerId="Windows Live" clId="Web-{EDFDA67E-90E0-4C5B-B4B4-FBD021429868}" dt="2022-09-09T10:32:41.778" v="426" actId="20577"/>
          <ac:spMkLst>
            <pc:docMk/>
            <pc:sldMk cId="3615953013" sldId="265"/>
            <ac:spMk id="179" creationId="{0FB7B873-AB11-E82D-9F5F-EC22BA94E0F1}"/>
          </ac:spMkLst>
        </pc:spChg>
        <pc:spChg chg="add mod">
          <ac:chgData name="André Junior" userId="d03c365f581e7151" providerId="Windows Live" clId="Web-{EDFDA67E-90E0-4C5B-B4B4-FBD021429868}" dt="2022-09-09T10:30:54.774" v="318" actId="20577"/>
          <ac:spMkLst>
            <pc:docMk/>
            <pc:sldMk cId="3615953013" sldId="265"/>
            <ac:spMk id="180" creationId="{BB92B7C9-506C-4717-B435-BB6CAA86D344}"/>
          </ac:spMkLst>
        </pc:spChg>
        <pc:spChg chg="add">
          <ac:chgData name="André Junior" userId="d03c365f581e7151" providerId="Windows Live" clId="Web-{EDFDA67E-90E0-4C5B-B4B4-FBD021429868}" dt="2022-09-09T10:30:16.898" v="297"/>
          <ac:spMkLst>
            <pc:docMk/>
            <pc:sldMk cId="3615953013" sldId="265"/>
            <ac:spMk id="181" creationId="{B6C26C36-11B7-C1B2-903F-4BC3E531BE85}"/>
          </ac:spMkLst>
        </pc:spChg>
        <pc:spChg chg="add">
          <ac:chgData name="André Junior" userId="d03c365f581e7151" providerId="Windows Live" clId="Web-{EDFDA67E-90E0-4C5B-B4B4-FBD021429868}" dt="2022-09-09T10:30:16.898" v="297"/>
          <ac:spMkLst>
            <pc:docMk/>
            <pc:sldMk cId="3615953013" sldId="265"/>
            <ac:spMk id="182" creationId="{04180F08-0A2F-1B78-0BB3-E925A895B0F6}"/>
          </ac:spMkLst>
        </pc:spChg>
        <pc:spChg chg="add">
          <ac:chgData name="André Junior" userId="d03c365f581e7151" providerId="Windows Live" clId="Web-{EDFDA67E-90E0-4C5B-B4B4-FBD021429868}" dt="2022-09-09T10:30:16.898" v="297"/>
          <ac:spMkLst>
            <pc:docMk/>
            <pc:sldMk cId="3615953013" sldId="265"/>
            <ac:spMk id="183" creationId="{00908B6F-AD53-025E-104F-89F7B5FA52D1}"/>
          </ac:spMkLst>
        </pc:spChg>
        <pc:spChg chg="add">
          <ac:chgData name="André Junior" userId="d03c365f581e7151" providerId="Windows Live" clId="Web-{EDFDA67E-90E0-4C5B-B4B4-FBD021429868}" dt="2022-09-09T10:30:16.898" v="297"/>
          <ac:spMkLst>
            <pc:docMk/>
            <pc:sldMk cId="3615953013" sldId="265"/>
            <ac:spMk id="184" creationId="{1FD6E7C7-BD0F-9E60-B4DF-EDC67EF6637E}"/>
          </ac:spMkLst>
        </pc:spChg>
        <pc:spChg chg="add">
          <ac:chgData name="André Junior" userId="d03c365f581e7151" providerId="Windows Live" clId="Web-{EDFDA67E-90E0-4C5B-B4B4-FBD021429868}" dt="2022-09-09T10:30:16.898" v="297"/>
          <ac:spMkLst>
            <pc:docMk/>
            <pc:sldMk cId="3615953013" sldId="265"/>
            <ac:spMk id="185" creationId="{B3FE003B-E6E9-09C5-92CC-0D839BF04AA9}"/>
          </ac:spMkLst>
        </pc:spChg>
        <pc:spChg chg="add">
          <ac:chgData name="André Junior" userId="d03c365f581e7151" providerId="Windows Live" clId="Web-{EDFDA67E-90E0-4C5B-B4B4-FBD021429868}" dt="2022-09-09T10:30:16.898" v="297"/>
          <ac:spMkLst>
            <pc:docMk/>
            <pc:sldMk cId="3615953013" sldId="265"/>
            <ac:spMk id="186" creationId="{13361C7B-1A19-C267-C485-A5D3E801A016}"/>
          </ac:spMkLst>
        </pc:spChg>
        <pc:spChg chg="add">
          <ac:chgData name="André Junior" userId="d03c365f581e7151" providerId="Windows Live" clId="Web-{EDFDA67E-90E0-4C5B-B4B4-FBD021429868}" dt="2022-09-09T10:30:16.898" v="297"/>
          <ac:spMkLst>
            <pc:docMk/>
            <pc:sldMk cId="3615953013" sldId="265"/>
            <ac:spMk id="187" creationId="{76ECA7BC-6F64-098E-6FB1-05DD10711D24}"/>
          </ac:spMkLst>
        </pc:spChg>
        <pc:spChg chg="add mod">
          <ac:chgData name="André Junior" userId="d03c365f581e7151" providerId="Windows Live" clId="Web-{EDFDA67E-90E0-4C5B-B4B4-FBD021429868}" dt="2022-09-09T10:32:56.122" v="437" actId="20577"/>
          <ac:spMkLst>
            <pc:docMk/>
            <pc:sldMk cId="3615953013" sldId="265"/>
            <ac:spMk id="189" creationId="{AF0CE913-84F6-3561-FD21-A5D2251C5739}"/>
          </ac:spMkLst>
        </pc:spChg>
        <pc:spChg chg="add mod">
          <ac:chgData name="André Junior" userId="d03c365f581e7151" providerId="Windows Live" clId="Web-{EDFDA67E-90E0-4C5B-B4B4-FBD021429868}" dt="2022-09-09T10:31:20.510" v="340" actId="20577"/>
          <ac:spMkLst>
            <pc:docMk/>
            <pc:sldMk cId="3615953013" sldId="265"/>
            <ac:spMk id="190" creationId="{D11D6775-6861-DD38-65CF-8C2A5A9163B2}"/>
          </ac:spMkLst>
        </pc:spChg>
        <pc:spChg chg="add">
          <ac:chgData name="André Junior" userId="d03c365f581e7151" providerId="Windows Live" clId="Web-{EDFDA67E-90E0-4C5B-B4B4-FBD021429868}" dt="2022-09-09T10:30:16.898" v="297"/>
          <ac:spMkLst>
            <pc:docMk/>
            <pc:sldMk cId="3615953013" sldId="265"/>
            <ac:spMk id="191" creationId="{583EF2B4-E9BD-5FFB-F9A5-CD642A85E7EE}"/>
          </ac:spMkLst>
        </pc:spChg>
        <pc:spChg chg="add">
          <ac:chgData name="André Junior" userId="d03c365f581e7151" providerId="Windows Live" clId="Web-{EDFDA67E-90E0-4C5B-B4B4-FBD021429868}" dt="2022-09-09T10:30:16.898" v="297"/>
          <ac:spMkLst>
            <pc:docMk/>
            <pc:sldMk cId="3615953013" sldId="265"/>
            <ac:spMk id="192" creationId="{3A36792C-60B2-D6CF-530E-38BCC87FE1C3}"/>
          </ac:spMkLst>
        </pc:spChg>
        <pc:spChg chg="add">
          <ac:chgData name="André Junior" userId="d03c365f581e7151" providerId="Windows Live" clId="Web-{EDFDA67E-90E0-4C5B-B4B4-FBD021429868}" dt="2022-09-09T10:30:16.898" v="297"/>
          <ac:spMkLst>
            <pc:docMk/>
            <pc:sldMk cId="3615953013" sldId="265"/>
            <ac:spMk id="193" creationId="{F423BE18-0523-0CDF-E13B-F720754A86FE}"/>
          </ac:spMkLst>
        </pc:spChg>
        <pc:spChg chg="add">
          <ac:chgData name="André Junior" userId="d03c365f581e7151" providerId="Windows Live" clId="Web-{EDFDA67E-90E0-4C5B-B4B4-FBD021429868}" dt="2022-09-09T10:30:16.898" v="297"/>
          <ac:spMkLst>
            <pc:docMk/>
            <pc:sldMk cId="3615953013" sldId="265"/>
            <ac:spMk id="194" creationId="{3F4DD060-815B-3B68-13A6-F449DC02314D}"/>
          </ac:spMkLst>
        </pc:spChg>
        <pc:spChg chg="add">
          <ac:chgData name="André Junior" userId="d03c365f581e7151" providerId="Windows Live" clId="Web-{EDFDA67E-90E0-4C5B-B4B4-FBD021429868}" dt="2022-09-09T10:30:16.898" v="297"/>
          <ac:spMkLst>
            <pc:docMk/>
            <pc:sldMk cId="3615953013" sldId="265"/>
            <ac:spMk id="195" creationId="{180A3F97-9CF4-9BD1-BD72-C52F60A3FA79}"/>
          </ac:spMkLst>
        </pc:spChg>
        <pc:spChg chg="add">
          <ac:chgData name="André Junior" userId="d03c365f581e7151" providerId="Windows Live" clId="Web-{EDFDA67E-90E0-4C5B-B4B4-FBD021429868}" dt="2022-09-09T10:30:16.898" v="297"/>
          <ac:spMkLst>
            <pc:docMk/>
            <pc:sldMk cId="3615953013" sldId="265"/>
            <ac:spMk id="196" creationId="{382AFB72-95EF-F9D8-0792-FB93F7FD8D84}"/>
          </ac:spMkLst>
        </pc:spChg>
        <pc:spChg chg="add">
          <ac:chgData name="André Junior" userId="d03c365f581e7151" providerId="Windows Live" clId="Web-{EDFDA67E-90E0-4C5B-B4B4-FBD021429868}" dt="2022-09-09T10:30:16.898" v="297"/>
          <ac:spMkLst>
            <pc:docMk/>
            <pc:sldMk cId="3615953013" sldId="265"/>
            <ac:spMk id="197" creationId="{E10A9D7D-DC7C-A541-29BC-C9EF34328F3B}"/>
          </ac:spMkLst>
        </pc:spChg>
        <pc:spChg chg="add mod">
          <ac:chgData name="André Junior" userId="d03c365f581e7151" providerId="Windows Live" clId="Web-{EDFDA67E-90E0-4C5B-B4B4-FBD021429868}" dt="2022-09-09T10:33:27.982" v="453" actId="20577"/>
          <ac:spMkLst>
            <pc:docMk/>
            <pc:sldMk cId="3615953013" sldId="265"/>
            <ac:spMk id="199" creationId="{6E23CED4-EEA9-C327-300F-3D02ED30CDEF}"/>
          </ac:spMkLst>
        </pc:spChg>
        <pc:spChg chg="add mod">
          <ac:chgData name="André Junior" userId="d03c365f581e7151" providerId="Windows Live" clId="Web-{EDFDA67E-90E0-4C5B-B4B4-FBD021429868}" dt="2022-09-09T10:31:14.619" v="335" actId="20577"/>
          <ac:spMkLst>
            <pc:docMk/>
            <pc:sldMk cId="3615953013" sldId="265"/>
            <ac:spMk id="200" creationId="{4081221F-C135-5766-FE55-B2D74EA9F5F8}"/>
          </ac:spMkLst>
        </pc:spChg>
        <pc:grpChg chg="del">
          <ac:chgData name="André Junior" userId="d03c365f581e7151" providerId="Windows Live" clId="Web-{EDFDA67E-90E0-4C5B-B4B4-FBD021429868}" dt="2022-09-09T10:24:40.716" v="153"/>
          <ac:grpSpMkLst>
            <pc:docMk/>
            <pc:sldMk cId="3615953013" sldId="265"/>
            <ac:grpSpMk id="3" creationId="{1F5F5C65-450A-5759-E8FC-00577A7E42C7}"/>
          </ac:grpSpMkLst>
        </pc:grpChg>
        <pc:grpChg chg="del">
          <ac:chgData name="André Junior" userId="d03c365f581e7151" providerId="Windows Live" clId="Web-{EDFDA67E-90E0-4C5B-B4B4-FBD021429868}" dt="2022-09-09T10:24:40.716" v="152"/>
          <ac:grpSpMkLst>
            <pc:docMk/>
            <pc:sldMk cId="3615953013" sldId="265"/>
            <ac:grpSpMk id="4" creationId="{78AB0845-E624-B3AE-EE5E-6CD907DF436B}"/>
          </ac:grpSpMkLst>
        </pc:grpChg>
        <pc:grpChg chg="del">
          <ac:chgData name="André Junior" userId="d03c365f581e7151" providerId="Windows Live" clId="Web-{EDFDA67E-90E0-4C5B-B4B4-FBD021429868}" dt="2022-09-09T10:24:40.716" v="151"/>
          <ac:grpSpMkLst>
            <pc:docMk/>
            <pc:sldMk cId="3615953013" sldId="265"/>
            <ac:grpSpMk id="5" creationId="{CAA7C12E-31CB-B92D-C40A-A2D182D3422D}"/>
          </ac:grpSpMkLst>
        </pc:grpChg>
        <pc:grpChg chg="del">
          <ac:chgData name="André Junior" userId="d03c365f581e7151" providerId="Windows Live" clId="Web-{EDFDA67E-90E0-4C5B-B4B4-FBD021429868}" dt="2022-09-09T10:24:40.716" v="150"/>
          <ac:grpSpMkLst>
            <pc:docMk/>
            <pc:sldMk cId="3615953013" sldId="265"/>
            <ac:grpSpMk id="7" creationId="{92C4458F-8574-C92E-69D7-CD3F7645F9AF}"/>
          </ac:grpSpMkLst>
        </pc:grpChg>
        <pc:grpChg chg="del mod">
          <ac:chgData name="André Junior" userId="d03c365f581e7151" providerId="Windows Live" clId="Web-{EDFDA67E-90E0-4C5B-B4B4-FBD021429868}" dt="2022-09-09T10:27:58.331" v="194"/>
          <ac:grpSpMkLst>
            <pc:docMk/>
            <pc:sldMk cId="3615953013" sldId="265"/>
            <ac:grpSpMk id="12" creationId="{586DC9B3-796D-1959-225B-4512B21DB724}"/>
          </ac:grpSpMkLst>
        </pc:grpChg>
        <pc:grpChg chg="del mod">
          <ac:chgData name="André Junior" userId="d03c365f581e7151" providerId="Windows Live" clId="Web-{EDFDA67E-90E0-4C5B-B4B4-FBD021429868}" dt="2022-09-09T10:27:58.331" v="193"/>
          <ac:grpSpMkLst>
            <pc:docMk/>
            <pc:sldMk cId="3615953013" sldId="265"/>
            <ac:grpSpMk id="36" creationId="{2177C67A-FA85-24DC-3615-E52AC8C3B47B}"/>
          </ac:grpSpMkLst>
        </pc:grpChg>
        <pc:grpChg chg="del mod">
          <ac:chgData name="André Junior" userId="d03c365f581e7151" providerId="Windows Live" clId="Web-{EDFDA67E-90E0-4C5B-B4B4-FBD021429868}" dt="2022-09-09T10:27:58.331" v="192"/>
          <ac:grpSpMkLst>
            <pc:docMk/>
            <pc:sldMk cId="3615953013" sldId="265"/>
            <ac:grpSpMk id="37" creationId="{3EBF0A25-961F-2907-1CDA-8080EC0CB5ED}"/>
          </ac:grpSpMkLst>
        </pc:grpChg>
        <pc:grpChg chg="del mod">
          <ac:chgData name="André Junior" userId="d03c365f581e7151" providerId="Windows Live" clId="Web-{EDFDA67E-90E0-4C5B-B4B4-FBD021429868}" dt="2022-09-09T10:27:58.331" v="191"/>
          <ac:grpSpMkLst>
            <pc:docMk/>
            <pc:sldMk cId="3615953013" sldId="265"/>
            <ac:grpSpMk id="38" creationId="{4F16E4D4-C4E2-1F9E-DC7C-8CAF74E399DC}"/>
          </ac:grpSpMkLst>
        </pc:grpChg>
        <pc:grpChg chg="add del mod">
          <ac:chgData name="André Junior" userId="d03c365f581e7151" providerId="Windows Live" clId="Web-{EDFDA67E-90E0-4C5B-B4B4-FBD021429868}" dt="2022-09-09T10:28:37.629" v="266"/>
          <ac:grpSpMkLst>
            <pc:docMk/>
            <pc:sldMk cId="3615953013" sldId="265"/>
            <ac:grpSpMk id="63" creationId="{4F4B9325-49F9-7C54-C60F-5104C55356CF}"/>
          </ac:grpSpMkLst>
        </pc:grpChg>
        <pc:grpChg chg="add del mod">
          <ac:chgData name="André Junior" userId="d03c365f581e7151" providerId="Windows Live" clId="Web-{EDFDA67E-90E0-4C5B-B4B4-FBD021429868}" dt="2022-09-09T10:28:37.629" v="264"/>
          <ac:grpSpMkLst>
            <pc:docMk/>
            <pc:sldMk cId="3615953013" sldId="265"/>
            <ac:grpSpMk id="65" creationId="{449BC698-B6E1-5001-0AE1-7254854913D4}"/>
          </ac:grpSpMkLst>
        </pc:grpChg>
        <pc:grpChg chg="add del mod">
          <ac:chgData name="André Junior" userId="d03c365f581e7151" providerId="Windows Live" clId="Web-{EDFDA67E-90E0-4C5B-B4B4-FBD021429868}" dt="2022-09-09T10:28:37.629" v="263"/>
          <ac:grpSpMkLst>
            <pc:docMk/>
            <pc:sldMk cId="3615953013" sldId="265"/>
            <ac:grpSpMk id="66" creationId="{D0763964-215A-7352-79A4-4A8ECE3A757F}"/>
          </ac:grpSpMkLst>
        </pc:grpChg>
        <pc:grpChg chg="add del mod">
          <ac:chgData name="André Junior" userId="d03c365f581e7151" providerId="Windows Live" clId="Web-{EDFDA67E-90E0-4C5B-B4B4-FBD021429868}" dt="2022-09-09T10:28:37.629" v="262"/>
          <ac:grpSpMkLst>
            <pc:docMk/>
            <pc:sldMk cId="3615953013" sldId="265"/>
            <ac:grpSpMk id="67" creationId="{748954A2-516B-A815-F36A-8A9D7067F4B5}"/>
          </ac:grpSpMkLst>
        </pc:grpChg>
        <pc:grpChg chg="add del mod">
          <ac:chgData name="André Junior" userId="d03c365f581e7151" providerId="Windows Live" clId="Web-{EDFDA67E-90E0-4C5B-B4B4-FBD021429868}" dt="2022-09-09T10:28:37.629" v="261"/>
          <ac:grpSpMkLst>
            <pc:docMk/>
            <pc:sldMk cId="3615953013" sldId="265"/>
            <ac:grpSpMk id="68" creationId="{97E4F020-2D01-B129-0DBF-6F589FC9FBDF}"/>
          </ac:grpSpMkLst>
        </pc:grpChg>
        <pc:grpChg chg="add del mod">
          <ac:chgData name="André Junior" userId="d03c365f581e7151" providerId="Windows Live" clId="Web-{EDFDA67E-90E0-4C5B-B4B4-FBD021429868}" dt="2022-09-09T10:28:37.629" v="260"/>
          <ac:grpSpMkLst>
            <pc:docMk/>
            <pc:sldMk cId="3615953013" sldId="265"/>
            <ac:grpSpMk id="69" creationId="{333E5484-F9B0-FEFA-18E3-794A1F6F29A1}"/>
          </ac:grpSpMkLst>
        </pc:grpChg>
        <pc:grpChg chg="add del mod">
          <ac:chgData name="André Junior" userId="d03c365f581e7151" providerId="Windows Live" clId="Web-{EDFDA67E-90E0-4C5B-B4B4-FBD021429868}" dt="2022-09-09T10:28:37.629" v="259"/>
          <ac:grpSpMkLst>
            <pc:docMk/>
            <pc:sldMk cId="3615953013" sldId="265"/>
            <ac:grpSpMk id="70" creationId="{2E55811D-8EAD-A290-C167-73A4E0982444}"/>
          </ac:grpSpMkLst>
        </pc:grpChg>
        <pc:grpChg chg="add">
          <ac:chgData name="André Junior" userId="d03c365f581e7151" providerId="Windows Live" clId="Web-{EDFDA67E-90E0-4C5B-B4B4-FBD021429868}" dt="2022-09-09T10:28:00.019" v="195"/>
          <ac:grpSpMkLst>
            <pc:docMk/>
            <pc:sldMk cId="3615953013" sldId="265"/>
            <ac:grpSpMk id="78" creationId="{5834E945-1DF9-1196-8EAC-9BC566DB8D4D}"/>
          </ac:grpSpMkLst>
        </pc:grpChg>
        <pc:grpChg chg="add">
          <ac:chgData name="André Junior" userId="d03c365f581e7151" providerId="Windows Live" clId="Web-{EDFDA67E-90E0-4C5B-B4B4-FBD021429868}" dt="2022-09-09T10:28:00.019" v="195"/>
          <ac:grpSpMkLst>
            <pc:docMk/>
            <pc:sldMk cId="3615953013" sldId="265"/>
            <ac:grpSpMk id="87" creationId="{6D5732E0-59C3-139C-0631-3857C0A3E117}"/>
          </ac:grpSpMkLst>
        </pc:grpChg>
        <pc:grpChg chg="add">
          <ac:chgData name="André Junior" userId="d03c365f581e7151" providerId="Windows Live" clId="Web-{EDFDA67E-90E0-4C5B-B4B4-FBD021429868}" dt="2022-09-09T10:28:00.019" v="195"/>
          <ac:grpSpMkLst>
            <pc:docMk/>
            <pc:sldMk cId="3615953013" sldId="265"/>
            <ac:grpSpMk id="96" creationId="{DEE417C0-A324-B66E-93F5-CA013ECC1D5F}"/>
          </ac:grpSpMkLst>
        </pc:grpChg>
        <pc:grpChg chg="add">
          <ac:chgData name="André Junior" userId="d03c365f581e7151" providerId="Windows Live" clId="Web-{EDFDA67E-90E0-4C5B-B4B4-FBD021429868}" dt="2022-09-09T10:28:00.019" v="195"/>
          <ac:grpSpMkLst>
            <pc:docMk/>
            <pc:sldMk cId="3615953013" sldId="265"/>
            <ac:grpSpMk id="102" creationId="{9F06F270-512D-F198-9DD9-7EC947D00DEE}"/>
          </ac:grpSpMkLst>
        </pc:grpChg>
        <pc:grpChg chg="add del mod">
          <ac:chgData name="André Junior" userId="d03c365f581e7151" providerId="Windows Live" clId="Web-{EDFDA67E-90E0-4C5B-B4B4-FBD021429868}" dt="2022-09-09T10:29:31.944" v="296"/>
          <ac:grpSpMkLst>
            <pc:docMk/>
            <pc:sldMk cId="3615953013" sldId="265"/>
            <ac:grpSpMk id="105" creationId="{FD900D92-2B8B-9B84-AA4E-859BED51F8B1}"/>
          </ac:grpSpMkLst>
        </pc:grpChg>
        <pc:grpChg chg="add del mod">
          <ac:chgData name="André Junior" userId="d03c365f581e7151" providerId="Windows Live" clId="Web-{EDFDA67E-90E0-4C5B-B4B4-FBD021429868}" dt="2022-09-09T10:29:31.944" v="295"/>
          <ac:grpSpMkLst>
            <pc:docMk/>
            <pc:sldMk cId="3615953013" sldId="265"/>
            <ac:grpSpMk id="106" creationId="{7A7F6D19-14AF-3960-728D-26BB0A20BDE4}"/>
          </ac:grpSpMkLst>
        </pc:grpChg>
        <pc:grpChg chg="add del mod">
          <ac:chgData name="André Junior" userId="d03c365f581e7151" providerId="Windows Live" clId="Web-{EDFDA67E-90E0-4C5B-B4B4-FBD021429868}" dt="2022-09-09T10:29:31.944" v="294"/>
          <ac:grpSpMkLst>
            <pc:docMk/>
            <pc:sldMk cId="3615953013" sldId="265"/>
            <ac:grpSpMk id="107" creationId="{AC11FFD4-AF7B-F7DF-5279-DC3C87B6EEA4}"/>
          </ac:grpSpMkLst>
        </pc:grpChg>
        <pc:grpChg chg="add del mod">
          <ac:chgData name="André Junior" userId="d03c365f581e7151" providerId="Windows Live" clId="Web-{EDFDA67E-90E0-4C5B-B4B4-FBD021429868}" dt="2022-09-09T10:29:31.944" v="293"/>
          <ac:grpSpMkLst>
            <pc:docMk/>
            <pc:sldMk cId="3615953013" sldId="265"/>
            <ac:grpSpMk id="108" creationId="{ABD947DF-86D3-FEC1-9922-BC303395988A}"/>
          </ac:grpSpMkLst>
        </pc:grpChg>
        <pc:grpChg chg="add del mod">
          <ac:chgData name="André Junior" userId="d03c365f581e7151" providerId="Windows Live" clId="Web-{EDFDA67E-90E0-4C5B-B4B4-FBD021429868}" dt="2022-09-09T10:29:31.944" v="292"/>
          <ac:grpSpMkLst>
            <pc:docMk/>
            <pc:sldMk cId="3615953013" sldId="265"/>
            <ac:grpSpMk id="109" creationId="{F1CBA3D8-49C1-7560-9A17-64232ED5747C}"/>
          </ac:grpSpMkLst>
        </pc:grpChg>
        <pc:grpChg chg="add del mod">
          <ac:chgData name="André Junior" userId="d03c365f581e7151" providerId="Windows Live" clId="Web-{EDFDA67E-90E0-4C5B-B4B4-FBD021429868}" dt="2022-09-09T10:29:31.944" v="291"/>
          <ac:grpSpMkLst>
            <pc:docMk/>
            <pc:sldMk cId="3615953013" sldId="265"/>
            <ac:grpSpMk id="110" creationId="{2279EB39-9297-FB85-7276-3F45082297DD}"/>
          </ac:grpSpMkLst>
        </pc:grpChg>
        <pc:grpChg chg="add del mod">
          <ac:chgData name="André Junior" userId="d03c365f581e7151" providerId="Windows Live" clId="Web-{EDFDA67E-90E0-4C5B-B4B4-FBD021429868}" dt="2022-09-09T10:29:31.944" v="290"/>
          <ac:grpSpMkLst>
            <pc:docMk/>
            <pc:sldMk cId="3615953013" sldId="265"/>
            <ac:grpSpMk id="111" creationId="{77683D70-71F3-6BB1-3EA0-290FD592EC1B}"/>
          </ac:grpSpMkLst>
        </pc:grpChg>
        <pc:grpChg chg="add del mod">
          <ac:chgData name="André Junior" userId="d03c365f581e7151" providerId="Windows Live" clId="Web-{EDFDA67E-90E0-4C5B-B4B4-FBD021429868}" dt="2022-09-09T10:29:31.944" v="289"/>
          <ac:grpSpMkLst>
            <pc:docMk/>
            <pc:sldMk cId="3615953013" sldId="265"/>
            <ac:grpSpMk id="112" creationId="{147E92A1-C434-4965-DFCC-DFF6EA17B4E4}"/>
          </ac:grpSpMkLst>
        </pc:grpChg>
        <pc:grpChg chg="add mod">
          <ac:chgData name="André Junior" userId="d03c365f581e7151" providerId="Windows Live" clId="Web-{EDFDA67E-90E0-4C5B-B4B4-FBD021429868}" dt="2022-09-09T10:30:26.805" v="298" actId="1076"/>
          <ac:grpSpMkLst>
            <pc:docMk/>
            <pc:sldMk cId="3615953013" sldId="265"/>
            <ac:grpSpMk id="157" creationId="{BDFE2C91-0347-D530-8038-D5D4A451F1EA}"/>
          </ac:grpSpMkLst>
        </pc:grpChg>
        <pc:grpChg chg="add mod">
          <ac:chgData name="André Junior" userId="d03c365f581e7151" providerId="Windows Live" clId="Web-{EDFDA67E-90E0-4C5B-B4B4-FBD021429868}" dt="2022-09-09T10:30:26.836" v="299" actId="1076"/>
          <ac:grpSpMkLst>
            <pc:docMk/>
            <pc:sldMk cId="3615953013" sldId="265"/>
            <ac:grpSpMk id="158" creationId="{4EF859AE-7E3A-25D9-1383-76C03EBDACB9}"/>
          </ac:grpSpMkLst>
        </pc:grpChg>
        <pc:grpChg chg="add mod">
          <ac:chgData name="André Junior" userId="d03c365f581e7151" providerId="Windows Live" clId="Web-{EDFDA67E-90E0-4C5B-B4B4-FBD021429868}" dt="2022-09-09T10:30:26.867" v="300" actId="1076"/>
          <ac:grpSpMkLst>
            <pc:docMk/>
            <pc:sldMk cId="3615953013" sldId="265"/>
            <ac:grpSpMk id="159" creationId="{C1240A0A-8A39-1847-149C-33B86D476DD9}"/>
          </ac:grpSpMkLst>
        </pc:grpChg>
        <pc:grpChg chg="add mod">
          <ac:chgData name="André Junior" userId="d03c365f581e7151" providerId="Windows Live" clId="Web-{EDFDA67E-90E0-4C5B-B4B4-FBD021429868}" dt="2022-09-09T10:30:26.898" v="301" actId="1076"/>
          <ac:grpSpMkLst>
            <pc:docMk/>
            <pc:sldMk cId="3615953013" sldId="265"/>
            <ac:grpSpMk id="160" creationId="{30B61E47-2EA2-E4E1-874D-1217553CB1C2}"/>
          </ac:grpSpMkLst>
        </pc:grpChg>
        <pc:grpChg chg="add">
          <ac:chgData name="André Junior" userId="d03c365f581e7151" providerId="Windows Live" clId="Web-{EDFDA67E-90E0-4C5B-B4B4-FBD021429868}" dt="2022-09-09T10:30:16.898" v="297"/>
          <ac:grpSpMkLst>
            <pc:docMk/>
            <pc:sldMk cId="3615953013" sldId="265"/>
            <ac:grpSpMk id="168" creationId="{ECC8A7FB-3FE7-E6D3-37ED-C943B1484574}"/>
          </ac:grpSpMkLst>
        </pc:grpChg>
        <pc:grpChg chg="add">
          <ac:chgData name="André Junior" userId="d03c365f581e7151" providerId="Windows Live" clId="Web-{EDFDA67E-90E0-4C5B-B4B4-FBD021429868}" dt="2022-09-09T10:30:16.898" v="297"/>
          <ac:grpSpMkLst>
            <pc:docMk/>
            <pc:sldMk cId="3615953013" sldId="265"/>
            <ac:grpSpMk id="178" creationId="{079C6D78-E865-E65E-CC1B-8F40EA40BA6C}"/>
          </ac:grpSpMkLst>
        </pc:grpChg>
        <pc:grpChg chg="add">
          <ac:chgData name="André Junior" userId="d03c365f581e7151" providerId="Windows Live" clId="Web-{EDFDA67E-90E0-4C5B-B4B4-FBD021429868}" dt="2022-09-09T10:30:16.898" v="297"/>
          <ac:grpSpMkLst>
            <pc:docMk/>
            <pc:sldMk cId="3615953013" sldId="265"/>
            <ac:grpSpMk id="188" creationId="{AA0243DF-8BDD-3BC2-D570-BDD81DE2E0EA}"/>
          </ac:grpSpMkLst>
        </pc:grpChg>
        <pc:grpChg chg="add">
          <ac:chgData name="André Junior" userId="d03c365f581e7151" providerId="Windows Live" clId="Web-{EDFDA67E-90E0-4C5B-B4B4-FBD021429868}" dt="2022-09-09T10:30:16.898" v="297"/>
          <ac:grpSpMkLst>
            <pc:docMk/>
            <pc:sldMk cId="3615953013" sldId="265"/>
            <ac:grpSpMk id="198" creationId="{5DB3B174-573D-9463-A97F-FD70564D6E1A}"/>
          </ac:grpSpMkLst>
        </pc:grpChg>
      </pc:sldChg>
      <pc:sldChg chg="modSp add del replId">
        <pc:chgData name="André Junior" userId="d03c365f581e7151" providerId="Windows Live" clId="Web-{EDFDA67E-90E0-4C5B-B4B4-FBD021429868}" dt="2022-09-09T10:23:44.948" v="127"/>
        <pc:sldMkLst>
          <pc:docMk/>
          <pc:sldMk cId="3982950404" sldId="265"/>
        </pc:sldMkLst>
        <pc:spChg chg="mod">
          <ac:chgData name="André Junior" userId="d03c365f581e7151" providerId="Windows Live" clId="Web-{EDFDA67E-90E0-4C5B-B4B4-FBD021429868}" dt="2022-09-09T10:23:43.120" v="126" actId="1076"/>
          <ac:spMkLst>
            <pc:docMk/>
            <pc:sldMk cId="3982950404" sldId="265"/>
            <ac:spMk id="2" creationId="{99FAB0D0-DDE3-85B2-5B9A-3F2E7E24A814}"/>
          </ac:spMkLst>
        </pc:spChg>
      </pc:sldChg>
      <pc:sldChg chg="add replId">
        <pc:chgData name="André Junior" userId="d03c365f581e7151" providerId="Windows Live" clId="Web-{EDFDA67E-90E0-4C5B-B4B4-FBD021429868}" dt="2022-09-09T10:59:13.267" v="772"/>
        <pc:sldMkLst>
          <pc:docMk/>
          <pc:sldMk cId="3353603382" sldId="266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de-DE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14.09.2022</a:t>
            </a:fld>
            <a:endParaRPr lang="de-DE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776838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14.09.2022</a:t>
            </a:fld>
            <a:endParaRPr lang="de-DE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465880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14.09.2022</a:t>
            </a:fld>
            <a:endParaRPr lang="de-DE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06397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14.09.2022</a:t>
            </a:fld>
            <a:endParaRPr lang="de-DE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40052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14.09.2022</a:t>
            </a:fld>
            <a:endParaRPr lang="de-DE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813757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14.09.2022</a:t>
            </a:fld>
            <a:endParaRPr lang="de-DE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246138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14.09.2022</a:t>
            </a:fld>
            <a:endParaRPr lang="de-DE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944210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14.09.2022</a:t>
            </a:fld>
            <a:endParaRPr lang="de-DE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085334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14.09.2022</a:t>
            </a:fld>
            <a:endParaRPr lang="de-DE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782815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14.09.2022</a:t>
            </a:fld>
            <a:endParaRPr lang="de-DE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178365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14.09.2022</a:t>
            </a:fld>
            <a:endParaRPr lang="de-DE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455663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E51C7C-CEA3-4CAA-BE4B-344879E7C377}" type="datetimeFigureOut">
              <a:rPr lang="de-DE" smtClean="0"/>
              <a:t>14.09.2022</a:t>
            </a:fld>
            <a:endParaRPr lang="de-DE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757469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5.svg"/><Relationship Id="rId7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hyperlink" Target="http://localhost:9001" TargetMode="Externa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aixaDeTexto 8">
            <a:extLst>
              <a:ext uri="{FF2B5EF4-FFF2-40B4-BE49-F238E27FC236}">
                <a16:creationId xmlns:a16="http://schemas.microsoft.com/office/drawing/2014/main" id="{747CD7F5-995D-862F-B822-99743523BDA5}"/>
              </a:ext>
            </a:extLst>
          </p:cNvPr>
          <p:cNvSpPr txBox="1"/>
          <p:nvPr/>
        </p:nvSpPr>
        <p:spPr>
          <a:xfrm>
            <a:off x="3048000" y="1536290"/>
            <a:ext cx="180974" cy="36194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pt-BR"/>
          </a:p>
        </p:txBody>
      </p:sp>
      <p:pic>
        <p:nvPicPr>
          <p:cNvPr id="12" name="Imagem 12" descr="Diagrama&#10;&#10;Descrição gerada automaticamente">
            <a:extLst>
              <a:ext uri="{FF2B5EF4-FFF2-40B4-BE49-F238E27FC236}">
                <a16:creationId xmlns:a16="http://schemas.microsoft.com/office/drawing/2014/main" id="{CCE908D1-A2C4-8698-B34C-F1ABEBF201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271" y="2357929"/>
            <a:ext cx="11813457" cy="4329818"/>
          </a:xfrm>
          <a:prstGeom prst="rect">
            <a:avLst/>
          </a:prstGeom>
        </p:spPr>
      </p:pic>
      <p:pic>
        <p:nvPicPr>
          <p:cNvPr id="14" name="Imagem 14" descr="Logotipo&#10;&#10;Descrição gerada automaticamente">
            <a:extLst>
              <a:ext uri="{FF2B5EF4-FFF2-40B4-BE49-F238E27FC236}">
                <a16:creationId xmlns:a16="http://schemas.microsoft.com/office/drawing/2014/main" id="{383B3904-6A95-5D35-57B7-1C3A12F745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0336" y="1169803"/>
            <a:ext cx="4586747" cy="1433523"/>
          </a:xfrm>
          <a:prstGeom prst="rect">
            <a:avLst/>
          </a:prstGeom>
        </p:spPr>
      </p:pic>
      <p:pic>
        <p:nvPicPr>
          <p:cNvPr id="16" name="Imagem 16" descr="Uma imagem contendo machado&#10;&#10;Descrição gerada automaticamente">
            <a:extLst>
              <a:ext uri="{FF2B5EF4-FFF2-40B4-BE49-F238E27FC236}">
                <a16:creationId xmlns:a16="http://schemas.microsoft.com/office/drawing/2014/main" id="{E8D4CD1F-2BA2-931D-1B56-51B2DF20D9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6321" y="2351023"/>
            <a:ext cx="850492" cy="682274"/>
          </a:xfrm>
          <a:prstGeom prst="rect">
            <a:avLst/>
          </a:prstGeom>
        </p:spPr>
      </p:pic>
      <p:grpSp>
        <p:nvGrpSpPr>
          <p:cNvPr id="8" name="Agrupar 7">
            <a:extLst>
              <a:ext uri="{FF2B5EF4-FFF2-40B4-BE49-F238E27FC236}">
                <a16:creationId xmlns:a16="http://schemas.microsoft.com/office/drawing/2014/main" id="{204B5ADF-FC63-0698-3B7B-FA69668782CB}"/>
              </a:ext>
            </a:extLst>
          </p:cNvPr>
          <p:cNvGrpSpPr/>
          <p:nvPr/>
        </p:nvGrpSpPr>
        <p:grpSpPr>
          <a:xfrm>
            <a:off x="-2459" y="-2460"/>
            <a:ext cx="12191999" cy="909484"/>
            <a:chOff x="-2459" y="-2460"/>
            <a:chExt cx="12191999" cy="909484"/>
          </a:xfrm>
        </p:grpSpPr>
        <p:sp>
          <p:nvSpPr>
            <p:cNvPr id="2" name="Retângulo 1">
              <a:extLst>
                <a:ext uri="{FF2B5EF4-FFF2-40B4-BE49-F238E27FC236}">
                  <a16:creationId xmlns:a16="http://schemas.microsoft.com/office/drawing/2014/main" id="{99FAB0D0-DDE3-85B2-5B9A-3F2E7E24A814}"/>
                </a:ext>
              </a:extLst>
            </p:cNvPr>
            <p:cNvSpPr/>
            <p:nvPr/>
          </p:nvSpPr>
          <p:spPr>
            <a:xfrm>
              <a:off x="-2459" y="-2459"/>
              <a:ext cx="12191999" cy="909483"/>
            </a:xfrm>
            <a:prstGeom prst="rect">
              <a:avLst/>
            </a:prstGeom>
            <a:solidFill>
              <a:srgbClr val="73D7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6" name="Gráfico 6">
              <a:extLst>
                <a:ext uri="{FF2B5EF4-FFF2-40B4-BE49-F238E27FC236}">
                  <a16:creationId xmlns:a16="http://schemas.microsoft.com/office/drawing/2014/main" id="{EB7388CE-DA9F-4B73-B7F8-C5BC7E79DF5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69182" y="229829"/>
              <a:ext cx="2330860" cy="462117"/>
            </a:xfrm>
            <a:prstGeom prst="rect">
              <a:avLst/>
            </a:prstGeom>
          </p:spPr>
        </p:pic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6889661B-AEB2-7EC4-88CE-471F6568D677}"/>
                </a:ext>
              </a:extLst>
            </p:cNvPr>
            <p:cNvSpPr/>
            <p:nvPr/>
          </p:nvSpPr>
          <p:spPr>
            <a:xfrm>
              <a:off x="1751578" y="-2460"/>
              <a:ext cx="8827698" cy="909483"/>
            </a:xfrm>
            <a:prstGeom prst="rect">
              <a:avLst/>
            </a:prstGeom>
            <a:solidFill>
              <a:srgbClr val="73D7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33849538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áfico 6">
            <a:extLst>
              <a:ext uri="{FF2B5EF4-FFF2-40B4-BE49-F238E27FC236}">
                <a16:creationId xmlns:a16="http://schemas.microsoft.com/office/drawing/2014/main" id="{EB7388CE-DA9F-4B73-B7F8-C5BC7E79DF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9182" y="229829"/>
            <a:ext cx="2330860" cy="462117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747CD7F5-995D-862F-B822-99743523BDA5}"/>
              </a:ext>
            </a:extLst>
          </p:cNvPr>
          <p:cNvSpPr txBox="1"/>
          <p:nvPr/>
        </p:nvSpPr>
        <p:spPr>
          <a:xfrm>
            <a:off x="3048000" y="1536290"/>
            <a:ext cx="180974" cy="36194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pt-BR"/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31C5CA84-D92C-1657-FCBE-FF3D268FEE82}"/>
              </a:ext>
            </a:extLst>
          </p:cNvPr>
          <p:cNvGrpSpPr/>
          <p:nvPr/>
        </p:nvGrpSpPr>
        <p:grpSpPr>
          <a:xfrm>
            <a:off x="-2459" y="-2460"/>
            <a:ext cx="12191999" cy="909484"/>
            <a:chOff x="-2459" y="-2460"/>
            <a:chExt cx="12191999" cy="909484"/>
          </a:xfrm>
        </p:grpSpPr>
        <p:sp>
          <p:nvSpPr>
            <p:cNvPr id="4" name="Retângulo 3">
              <a:extLst>
                <a:ext uri="{FF2B5EF4-FFF2-40B4-BE49-F238E27FC236}">
                  <a16:creationId xmlns:a16="http://schemas.microsoft.com/office/drawing/2014/main" id="{5CC335D8-FAA4-678F-B9E3-7353616A46FA}"/>
                </a:ext>
              </a:extLst>
            </p:cNvPr>
            <p:cNvSpPr/>
            <p:nvPr/>
          </p:nvSpPr>
          <p:spPr>
            <a:xfrm>
              <a:off x="-2459" y="-2459"/>
              <a:ext cx="12191999" cy="909483"/>
            </a:xfrm>
            <a:prstGeom prst="rect">
              <a:avLst/>
            </a:prstGeom>
            <a:solidFill>
              <a:srgbClr val="73D7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" name="Gráfico 6">
              <a:extLst>
                <a:ext uri="{FF2B5EF4-FFF2-40B4-BE49-F238E27FC236}">
                  <a16:creationId xmlns:a16="http://schemas.microsoft.com/office/drawing/2014/main" id="{C44C49DB-DF18-3B33-87C4-981F806250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69182" y="229829"/>
              <a:ext cx="2330860" cy="462117"/>
            </a:xfrm>
            <a:prstGeom prst="rect">
              <a:avLst/>
            </a:prstGeom>
          </p:spPr>
        </p:pic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882E77E8-73AC-383B-8DBD-A5BF926DC0D6}"/>
                </a:ext>
              </a:extLst>
            </p:cNvPr>
            <p:cNvSpPr/>
            <p:nvPr/>
          </p:nvSpPr>
          <p:spPr>
            <a:xfrm>
              <a:off x="1751578" y="-2460"/>
              <a:ext cx="8827698" cy="909483"/>
            </a:xfrm>
            <a:prstGeom prst="rect">
              <a:avLst/>
            </a:prstGeom>
            <a:solidFill>
              <a:srgbClr val="73D7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pic>
        <p:nvPicPr>
          <p:cNvPr id="11" name="Imagem 11">
            <a:extLst>
              <a:ext uri="{FF2B5EF4-FFF2-40B4-BE49-F238E27FC236}">
                <a16:creationId xmlns:a16="http://schemas.microsoft.com/office/drawing/2014/main" id="{98810EE0-8063-EB08-0710-8D8E1A8ABD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9759" y="75754"/>
            <a:ext cx="1664899" cy="2292643"/>
          </a:xfrm>
          <a:prstGeom prst="rect">
            <a:avLst/>
          </a:prstGeom>
        </p:spPr>
      </p:pic>
      <p:sp>
        <p:nvSpPr>
          <p:cNvPr id="13" name="Google Shape;793;p16">
            <a:extLst>
              <a:ext uri="{FF2B5EF4-FFF2-40B4-BE49-F238E27FC236}">
                <a16:creationId xmlns:a16="http://schemas.microsoft.com/office/drawing/2014/main" id="{4442FFC0-D45D-4C46-B097-33037E9ADE08}"/>
              </a:ext>
            </a:extLst>
          </p:cNvPr>
          <p:cNvSpPr txBox="1"/>
          <p:nvPr/>
        </p:nvSpPr>
        <p:spPr>
          <a:xfrm>
            <a:off x="4521679" y="221939"/>
            <a:ext cx="3153387" cy="423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4000" b="1" dirty="0">
                <a:solidFill>
                  <a:schemeClr val="bg1"/>
                </a:solidFill>
                <a:latin typeface="Fira Sans Extra Condensed Medium"/>
                <a:ea typeface="Fira Sans Extra Condensed Medium"/>
                <a:cs typeface="Fira Sans Extra Condensed Medium"/>
              </a:rPr>
              <a:t>Architecture</a:t>
            </a:r>
          </a:p>
        </p:txBody>
      </p:sp>
      <p:pic>
        <p:nvPicPr>
          <p:cNvPr id="3" name="Imagem 9" descr="Interface gráfica do usuário&#10;&#10;Descrição gerada automaticamente">
            <a:extLst>
              <a:ext uri="{FF2B5EF4-FFF2-40B4-BE49-F238E27FC236}">
                <a16:creationId xmlns:a16="http://schemas.microsoft.com/office/drawing/2014/main" id="{E3FAA91A-423F-5A25-E6A1-518B303658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8333" y="999579"/>
            <a:ext cx="8890426" cy="5665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4960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99FAB0D0-DDE3-85B2-5B9A-3F2E7E24A814}"/>
              </a:ext>
            </a:extLst>
          </p:cNvPr>
          <p:cNvSpPr/>
          <p:nvPr/>
        </p:nvSpPr>
        <p:spPr>
          <a:xfrm>
            <a:off x="-2459" y="-2459"/>
            <a:ext cx="12249508" cy="4483881"/>
          </a:xfrm>
          <a:prstGeom prst="rect">
            <a:avLst/>
          </a:prstGeom>
          <a:solidFill>
            <a:srgbClr val="73D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747CD7F5-995D-862F-B822-99743523BDA5}"/>
              </a:ext>
            </a:extLst>
          </p:cNvPr>
          <p:cNvSpPr txBox="1"/>
          <p:nvPr/>
        </p:nvSpPr>
        <p:spPr>
          <a:xfrm>
            <a:off x="3048000" y="1536290"/>
            <a:ext cx="180974" cy="36194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pt-BR"/>
          </a:p>
        </p:txBody>
      </p:sp>
      <p:pic>
        <p:nvPicPr>
          <p:cNvPr id="4" name="Imagem 4" descr="Logotipo, nome da empresa&#10;&#10;Descrição gerada automaticamente">
            <a:extLst>
              <a:ext uri="{FF2B5EF4-FFF2-40B4-BE49-F238E27FC236}">
                <a16:creationId xmlns:a16="http://schemas.microsoft.com/office/drawing/2014/main" id="{76249AFA-5D91-A47F-D127-9C7F8D820D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6054" y="5237217"/>
            <a:ext cx="2580660" cy="1276042"/>
          </a:xfrm>
          <a:prstGeom prst="rect">
            <a:avLst/>
          </a:prstGeom>
        </p:spPr>
      </p:pic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9F3F70E3-47BE-FB0C-9ACA-57FA307AF86F}"/>
              </a:ext>
            </a:extLst>
          </p:cNvPr>
          <p:cNvCxnSpPr/>
          <p:nvPr/>
        </p:nvCxnSpPr>
        <p:spPr>
          <a:xfrm>
            <a:off x="9832117" y="5233682"/>
            <a:ext cx="24580" cy="1081547"/>
          </a:xfrm>
          <a:prstGeom prst="straightConnector1">
            <a:avLst/>
          </a:prstGeom>
          <a:ln>
            <a:solidFill>
              <a:srgbClr val="73D7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10" name="Imagem 10" descr="Uma imagem contendo Diagrama&#10;&#10;Descrição gerada automaticamente">
            <a:extLst>
              <a:ext uri="{FF2B5EF4-FFF2-40B4-BE49-F238E27FC236}">
                <a16:creationId xmlns:a16="http://schemas.microsoft.com/office/drawing/2014/main" id="{3CA206AB-8DDD-F05B-E1E1-A70423375D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1216" y="2049884"/>
            <a:ext cx="5041721" cy="3333327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0DA9CE3A-A430-FF0B-7FEA-C443CC81C3B6}"/>
              </a:ext>
            </a:extLst>
          </p:cNvPr>
          <p:cNvSpPr txBox="1"/>
          <p:nvPr/>
        </p:nvSpPr>
        <p:spPr>
          <a:xfrm>
            <a:off x="4252451" y="1327353"/>
            <a:ext cx="6685935" cy="769441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pt-BR" sz="4400" dirty="0">
              <a:solidFill>
                <a:schemeClr val="bg1"/>
              </a:solidFill>
              <a:ea typeface="Calibri"/>
              <a:cs typeface="Calibri"/>
            </a:endParaRPr>
          </a:p>
        </p:txBody>
      </p:sp>
      <p:pic>
        <p:nvPicPr>
          <p:cNvPr id="8" name="Imagem 10" descr="Interface gráfica do usuário&#10;&#10;Descrição gerada automaticamente">
            <a:extLst>
              <a:ext uri="{FF2B5EF4-FFF2-40B4-BE49-F238E27FC236}">
                <a16:creationId xmlns:a16="http://schemas.microsoft.com/office/drawing/2014/main" id="{5DA59FDF-5429-6963-0C1E-C12CEBA45B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252" y="2915037"/>
            <a:ext cx="5112590" cy="2609433"/>
          </a:xfrm>
          <a:prstGeom prst="rect">
            <a:avLst/>
          </a:prstGeom>
        </p:spPr>
      </p:pic>
      <p:pic>
        <p:nvPicPr>
          <p:cNvPr id="11" name="Imagem 11">
            <a:extLst>
              <a:ext uri="{FF2B5EF4-FFF2-40B4-BE49-F238E27FC236}">
                <a16:creationId xmlns:a16="http://schemas.microsoft.com/office/drawing/2014/main" id="{4CCA305C-A40E-D962-BA5B-9D4B753EDE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95523" y="684218"/>
            <a:ext cx="4200952" cy="2355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3663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99FAB0D0-DDE3-85B2-5B9A-3F2E7E24A814}"/>
              </a:ext>
            </a:extLst>
          </p:cNvPr>
          <p:cNvSpPr/>
          <p:nvPr/>
        </p:nvSpPr>
        <p:spPr>
          <a:xfrm>
            <a:off x="-2459" y="-2459"/>
            <a:ext cx="12191999" cy="909483"/>
          </a:xfrm>
          <a:prstGeom prst="rect">
            <a:avLst/>
          </a:prstGeom>
          <a:solidFill>
            <a:srgbClr val="73D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Gráfico 6">
            <a:extLst>
              <a:ext uri="{FF2B5EF4-FFF2-40B4-BE49-F238E27FC236}">
                <a16:creationId xmlns:a16="http://schemas.microsoft.com/office/drawing/2014/main" id="{EB7388CE-DA9F-4B73-B7F8-C5BC7E79DF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9182" y="229829"/>
            <a:ext cx="2330860" cy="462117"/>
          </a:xfrm>
          <a:prstGeom prst="rect">
            <a:avLst/>
          </a:prstGeom>
        </p:spPr>
      </p:pic>
      <p:pic>
        <p:nvPicPr>
          <p:cNvPr id="34" name="Imagem 34">
            <a:extLst>
              <a:ext uri="{FF2B5EF4-FFF2-40B4-BE49-F238E27FC236}">
                <a16:creationId xmlns:a16="http://schemas.microsoft.com/office/drawing/2014/main" id="{9D4F9586-CA6E-6B8C-9863-474B11D77D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6" y="1559367"/>
            <a:ext cx="5656006" cy="3739266"/>
          </a:xfrm>
          <a:prstGeom prst="rect">
            <a:avLst/>
          </a:prstGeom>
        </p:spPr>
      </p:pic>
      <p:pic>
        <p:nvPicPr>
          <p:cNvPr id="35" name="Imagem 35" descr="Logotipo&#10;&#10;Descrição gerada automaticamente">
            <a:extLst>
              <a:ext uri="{FF2B5EF4-FFF2-40B4-BE49-F238E27FC236}">
                <a16:creationId xmlns:a16="http://schemas.microsoft.com/office/drawing/2014/main" id="{CB460293-B35B-F827-AAB5-FCF322D997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077" y="822656"/>
            <a:ext cx="2743200" cy="1304365"/>
          </a:xfrm>
          <a:prstGeom prst="rect">
            <a:avLst/>
          </a:prstGeom>
        </p:spPr>
      </p:pic>
      <p:grpSp>
        <p:nvGrpSpPr>
          <p:cNvPr id="157" name="Google Shape;750;p16">
            <a:extLst>
              <a:ext uri="{FF2B5EF4-FFF2-40B4-BE49-F238E27FC236}">
                <a16:creationId xmlns:a16="http://schemas.microsoft.com/office/drawing/2014/main" id="{BDFE2C91-0347-D530-8038-D5D4A451F1EA}"/>
              </a:ext>
            </a:extLst>
          </p:cNvPr>
          <p:cNvGrpSpPr/>
          <p:nvPr/>
        </p:nvGrpSpPr>
        <p:grpSpPr>
          <a:xfrm>
            <a:off x="6678934" y="4404443"/>
            <a:ext cx="4546885" cy="857965"/>
            <a:chOff x="3429651" y="3599311"/>
            <a:chExt cx="4546885" cy="857965"/>
          </a:xfrm>
        </p:grpSpPr>
        <p:sp>
          <p:nvSpPr>
            <p:cNvPr id="191" name="Google Shape;751;p16">
              <a:extLst>
                <a:ext uri="{FF2B5EF4-FFF2-40B4-BE49-F238E27FC236}">
                  <a16:creationId xmlns:a16="http://schemas.microsoft.com/office/drawing/2014/main" id="{583EF2B4-E9BD-5FFB-F9A5-CD642A85E7EE}"/>
                </a:ext>
              </a:extLst>
            </p:cNvPr>
            <p:cNvSpPr/>
            <p:nvPr/>
          </p:nvSpPr>
          <p:spPr>
            <a:xfrm>
              <a:off x="3447527" y="3712513"/>
              <a:ext cx="4529009" cy="667311"/>
            </a:xfrm>
            <a:custGeom>
              <a:avLst/>
              <a:gdLst/>
              <a:ahLst/>
              <a:cxnLst/>
              <a:rect l="l" t="t" r="r" b="b"/>
              <a:pathLst>
                <a:path w="162914" h="24004" extrusionOk="0">
                  <a:moveTo>
                    <a:pt x="3215" y="1"/>
                  </a:moveTo>
                  <a:cubicBezTo>
                    <a:pt x="1441" y="1"/>
                    <a:pt x="1" y="1441"/>
                    <a:pt x="1" y="3215"/>
                  </a:cubicBezTo>
                  <a:lnTo>
                    <a:pt x="1" y="20789"/>
                  </a:lnTo>
                  <a:cubicBezTo>
                    <a:pt x="1" y="22563"/>
                    <a:pt x="1441" y="24004"/>
                    <a:pt x="3215" y="24004"/>
                  </a:cubicBezTo>
                  <a:lnTo>
                    <a:pt x="159699" y="24004"/>
                  </a:lnTo>
                  <a:cubicBezTo>
                    <a:pt x="161473" y="24004"/>
                    <a:pt x="162914" y="22563"/>
                    <a:pt x="162914" y="20789"/>
                  </a:cubicBezTo>
                  <a:lnTo>
                    <a:pt x="162914" y="3215"/>
                  </a:lnTo>
                  <a:cubicBezTo>
                    <a:pt x="162914" y="1441"/>
                    <a:pt x="161473" y="1"/>
                    <a:pt x="159699" y="1"/>
                  </a:cubicBezTo>
                  <a:close/>
                </a:path>
              </a:pathLst>
            </a:custGeom>
            <a:solidFill>
              <a:srgbClr val="000000">
                <a:alpha val="32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752;p16">
              <a:extLst>
                <a:ext uri="{FF2B5EF4-FFF2-40B4-BE49-F238E27FC236}">
                  <a16:creationId xmlns:a16="http://schemas.microsoft.com/office/drawing/2014/main" id="{3A36792C-60B2-D6CF-530E-38BCC87FE1C3}"/>
                </a:ext>
              </a:extLst>
            </p:cNvPr>
            <p:cNvSpPr/>
            <p:nvPr/>
          </p:nvSpPr>
          <p:spPr>
            <a:xfrm>
              <a:off x="3429651" y="3695838"/>
              <a:ext cx="4529009" cy="667311"/>
            </a:xfrm>
            <a:custGeom>
              <a:avLst/>
              <a:gdLst/>
              <a:ahLst/>
              <a:cxnLst/>
              <a:rect l="l" t="t" r="r" b="b"/>
              <a:pathLst>
                <a:path w="162914" h="24004" extrusionOk="0">
                  <a:moveTo>
                    <a:pt x="3215" y="1"/>
                  </a:moveTo>
                  <a:cubicBezTo>
                    <a:pt x="1441" y="1"/>
                    <a:pt x="1" y="1441"/>
                    <a:pt x="1" y="3215"/>
                  </a:cubicBezTo>
                  <a:lnTo>
                    <a:pt x="1" y="20789"/>
                  </a:lnTo>
                  <a:cubicBezTo>
                    <a:pt x="1" y="22563"/>
                    <a:pt x="1441" y="24004"/>
                    <a:pt x="3215" y="24004"/>
                  </a:cubicBezTo>
                  <a:lnTo>
                    <a:pt x="159699" y="24004"/>
                  </a:lnTo>
                  <a:cubicBezTo>
                    <a:pt x="161473" y="24004"/>
                    <a:pt x="162914" y="22563"/>
                    <a:pt x="162914" y="20789"/>
                  </a:cubicBezTo>
                  <a:lnTo>
                    <a:pt x="162914" y="3215"/>
                  </a:lnTo>
                  <a:cubicBezTo>
                    <a:pt x="162914" y="1441"/>
                    <a:pt x="161473" y="1"/>
                    <a:pt x="1596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753;p16">
              <a:extLst>
                <a:ext uri="{FF2B5EF4-FFF2-40B4-BE49-F238E27FC236}">
                  <a16:creationId xmlns:a16="http://schemas.microsoft.com/office/drawing/2014/main" id="{F423BE18-0523-0CDF-E13B-F720754A86FE}"/>
                </a:ext>
              </a:extLst>
            </p:cNvPr>
            <p:cNvSpPr/>
            <p:nvPr/>
          </p:nvSpPr>
          <p:spPr>
            <a:xfrm>
              <a:off x="3781823" y="3599311"/>
              <a:ext cx="738146" cy="95354"/>
            </a:xfrm>
            <a:custGeom>
              <a:avLst/>
              <a:gdLst/>
              <a:ahLst/>
              <a:cxnLst/>
              <a:rect l="l" t="t" r="r" b="b"/>
              <a:pathLst>
                <a:path w="26552" h="3430" extrusionOk="0">
                  <a:moveTo>
                    <a:pt x="620" y="1"/>
                  </a:moveTo>
                  <a:lnTo>
                    <a:pt x="1" y="3430"/>
                  </a:lnTo>
                  <a:lnTo>
                    <a:pt x="25873" y="3430"/>
                  </a:lnTo>
                  <a:lnTo>
                    <a:pt x="26552" y="1"/>
                  </a:lnTo>
                  <a:close/>
                </a:path>
              </a:pathLst>
            </a:custGeom>
            <a:solidFill>
              <a:srgbClr val="8080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754;p16">
              <a:extLst>
                <a:ext uri="{FF2B5EF4-FFF2-40B4-BE49-F238E27FC236}">
                  <a16:creationId xmlns:a16="http://schemas.microsoft.com/office/drawing/2014/main" id="{3F4DD060-815B-3B68-13A6-F449DC02314D}"/>
                </a:ext>
              </a:extLst>
            </p:cNvPr>
            <p:cNvSpPr/>
            <p:nvPr/>
          </p:nvSpPr>
          <p:spPr>
            <a:xfrm>
              <a:off x="3496844" y="4361922"/>
              <a:ext cx="738146" cy="95354"/>
            </a:xfrm>
            <a:custGeom>
              <a:avLst/>
              <a:gdLst/>
              <a:ahLst/>
              <a:cxnLst/>
              <a:rect l="l" t="t" r="r" b="b"/>
              <a:pathLst>
                <a:path w="26552" h="3430" extrusionOk="0">
                  <a:moveTo>
                    <a:pt x="620" y="1"/>
                  </a:moveTo>
                  <a:lnTo>
                    <a:pt x="1" y="3430"/>
                  </a:lnTo>
                  <a:lnTo>
                    <a:pt x="25921" y="3430"/>
                  </a:lnTo>
                  <a:lnTo>
                    <a:pt x="26552" y="1"/>
                  </a:lnTo>
                  <a:close/>
                </a:path>
              </a:pathLst>
            </a:custGeom>
            <a:solidFill>
              <a:srgbClr val="8080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755;p16">
              <a:extLst>
                <a:ext uri="{FF2B5EF4-FFF2-40B4-BE49-F238E27FC236}">
                  <a16:creationId xmlns:a16="http://schemas.microsoft.com/office/drawing/2014/main" id="{180A3F97-9CF4-9BD1-BD72-C52F60A3FA79}"/>
                </a:ext>
              </a:extLst>
            </p:cNvPr>
            <p:cNvSpPr/>
            <p:nvPr/>
          </p:nvSpPr>
          <p:spPr>
            <a:xfrm>
              <a:off x="3536904" y="4361922"/>
              <a:ext cx="586858" cy="47705"/>
            </a:xfrm>
            <a:custGeom>
              <a:avLst/>
              <a:gdLst/>
              <a:ahLst/>
              <a:cxnLst/>
              <a:rect l="l" t="t" r="r" b="b"/>
              <a:pathLst>
                <a:path w="21110" h="1716" extrusionOk="0">
                  <a:moveTo>
                    <a:pt x="0" y="1"/>
                  </a:moveTo>
                  <a:lnTo>
                    <a:pt x="1393" y="1715"/>
                  </a:lnTo>
                  <a:lnTo>
                    <a:pt x="21110" y="1715"/>
                  </a:lnTo>
                  <a:lnTo>
                    <a:pt x="21110" y="1"/>
                  </a:lnTo>
                  <a:close/>
                </a:path>
              </a:pathLst>
            </a:custGeom>
            <a:solidFill>
              <a:srgbClr val="2020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756;p16">
              <a:extLst>
                <a:ext uri="{FF2B5EF4-FFF2-40B4-BE49-F238E27FC236}">
                  <a16:creationId xmlns:a16="http://schemas.microsoft.com/office/drawing/2014/main" id="{382AFB72-95EF-F9D8-0792-FB93F7FD8D84}"/>
                </a:ext>
              </a:extLst>
            </p:cNvPr>
            <p:cNvSpPr/>
            <p:nvPr/>
          </p:nvSpPr>
          <p:spPr>
            <a:xfrm>
              <a:off x="3871867" y="3646988"/>
              <a:ext cx="604761" cy="47677"/>
            </a:xfrm>
            <a:custGeom>
              <a:avLst/>
              <a:gdLst/>
              <a:ahLst/>
              <a:cxnLst/>
              <a:rect l="l" t="t" r="r" b="b"/>
              <a:pathLst>
                <a:path w="21754" h="1715" extrusionOk="0">
                  <a:moveTo>
                    <a:pt x="596" y="0"/>
                  </a:moveTo>
                  <a:lnTo>
                    <a:pt x="0" y="1715"/>
                  </a:lnTo>
                  <a:lnTo>
                    <a:pt x="21753" y="1715"/>
                  </a:lnTo>
                  <a:lnTo>
                    <a:pt x="20312" y="0"/>
                  </a:lnTo>
                  <a:close/>
                </a:path>
              </a:pathLst>
            </a:custGeom>
            <a:solidFill>
              <a:srgbClr val="2020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757;p16">
              <a:extLst>
                <a:ext uri="{FF2B5EF4-FFF2-40B4-BE49-F238E27FC236}">
                  <a16:creationId xmlns:a16="http://schemas.microsoft.com/office/drawing/2014/main" id="{E10A9D7D-DC7C-A541-29BC-C9EF34328F3B}"/>
                </a:ext>
              </a:extLst>
            </p:cNvPr>
            <p:cNvSpPr/>
            <p:nvPr/>
          </p:nvSpPr>
          <p:spPr>
            <a:xfrm>
              <a:off x="3575630" y="3646988"/>
              <a:ext cx="859270" cy="762637"/>
            </a:xfrm>
            <a:custGeom>
              <a:avLst/>
              <a:gdLst/>
              <a:ahLst/>
              <a:cxnLst/>
              <a:rect l="l" t="t" r="r" b="b"/>
              <a:pathLst>
                <a:path w="30909" h="27433" extrusionOk="0">
                  <a:moveTo>
                    <a:pt x="4977" y="0"/>
                  </a:moveTo>
                  <a:lnTo>
                    <a:pt x="0" y="27432"/>
                  </a:lnTo>
                  <a:lnTo>
                    <a:pt x="25932" y="27432"/>
                  </a:lnTo>
                  <a:lnTo>
                    <a:pt x="30909" y="0"/>
                  </a:lnTo>
                  <a:close/>
                </a:path>
              </a:pathLst>
            </a:custGeom>
            <a:solidFill>
              <a:srgbClr val="4949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04</a:t>
              </a:r>
              <a:endParaRPr sz="4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grpSp>
          <p:nvGrpSpPr>
            <p:cNvPr id="198" name="Google Shape;758;p16">
              <a:extLst>
                <a:ext uri="{FF2B5EF4-FFF2-40B4-BE49-F238E27FC236}">
                  <a16:creationId xmlns:a16="http://schemas.microsoft.com/office/drawing/2014/main" id="{5DB3B174-573D-9463-A97F-FD70564D6E1A}"/>
                </a:ext>
              </a:extLst>
            </p:cNvPr>
            <p:cNvGrpSpPr/>
            <p:nvPr/>
          </p:nvGrpSpPr>
          <p:grpSpPr>
            <a:xfrm>
              <a:off x="4636088" y="3711319"/>
              <a:ext cx="3210900" cy="636350"/>
              <a:chOff x="4636088" y="3711319"/>
              <a:chExt cx="3210900" cy="636350"/>
            </a:xfrm>
          </p:grpSpPr>
          <p:sp>
            <p:nvSpPr>
              <p:cNvPr id="199" name="Google Shape;759;p16">
                <a:extLst>
                  <a:ext uri="{FF2B5EF4-FFF2-40B4-BE49-F238E27FC236}">
                    <a16:creationId xmlns:a16="http://schemas.microsoft.com/office/drawing/2014/main" id="{6E23CED4-EEA9-C327-300F-3D02ED30CDEF}"/>
                  </a:ext>
                </a:extLst>
              </p:cNvPr>
              <p:cNvSpPr txBox="1"/>
              <p:nvPr/>
            </p:nvSpPr>
            <p:spPr>
              <a:xfrm>
                <a:off x="4636088" y="3981969"/>
                <a:ext cx="3210900" cy="365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r>
                  <a:rPr lang="en" sz="1200" dirty="0">
                    <a:solidFill>
                      <a:srgbClr val="434343"/>
                    </a:solidFill>
                    <a:latin typeface="Roboto"/>
                    <a:ea typeface="Roboto"/>
                    <a:cs typeface="Roboto"/>
                    <a:sym typeface="Roboto"/>
                  </a:rPr>
                  <a:t>Sharing some ideas of improvement</a:t>
                </a:r>
                <a:endParaRPr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00" name="Google Shape;760;p16">
                <a:extLst>
                  <a:ext uri="{FF2B5EF4-FFF2-40B4-BE49-F238E27FC236}">
                    <a16:creationId xmlns:a16="http://schemas.microsoft.com/office/drawing/2014/main" id="{4081221F-C135-5766-FE55-B2D74EA9F5F8}"/>
                  </a:ext>
                </a:extLst>
              </p:cNvPr>
              <p:cNvSpPr txBox="1"/>
              <p:nvPr/>
            </p:nvSpPr>
            <p:spPr>
              <a:xfrm>
                <a:off x="4636088" y="3711319"/>
                <a:ext cx="3210900" cy="365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700" dirty="0">
                    <a:solidFill>
                      <a:srgbClr val="434343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Conclusion</a:t>
                </a:r>
                <a:endParaRPr sz="1700" dirty="0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</p:grpSp>
      </p:grpSp>
      <p:grpSp>
        <p:nvGrpSpPr>
          <p:cNvPr id="158" name="Google Shape;761;p16">
            <a:extLst>
              <a:ext uri="{FF2B5EF4-FFF2-40B4-BE49-F238E27FC236}">
                <a16:creationId xmlns:a16="http://schemas.microsoft.com/office/drawing/2014/main" id="{4EF859AE-7E3A-25D9-1383-76C03EBDACB9}"/>
              </a:ext>
            </a:extLst>
          </p:cNvPr>
          <p:cNvGrpSpPr/>
          <p:nvPr/>
        </p:nvGrpSpPr>
        <p:grpSpPr>
          <a:xfrm>
            <a:off x="6678934" y="3433637"/>
            <a:ext cx="4546885" cy="857632"/>
            <a:chOff x="3429651" y="2628505"/>
            <a:chExt cx="4546885" cy="857632"/>
          </a:xfrm>
        </p:grpSpPr>
        <p:sp>
          <p:nvSpPr>
            <p:cNvPr id="181" name="Google Shape;762;p16">
              <a:extLst>
                <a:ext uri="{FF2B5EF4-FFF2-40B4-BE49-F238E27FC236}">
                  <a16:creationId xmlns:a16="http://schemas.microsoft.com/office/drawing/2014/main" id="{B6C26C36-11B7-C1B2-903F-4BC3E531BE85}"/>
                </a:ext>
              </a:extLst>
            </p:cNvPr>
            <p:cNvSpPr/>
            <p:nvPr/>
          </p:nvSpPr>
          <p:spPr>
            <a:xfrm>
              <a:off x="3447527" y="2741707"/>
              <a:ext cx="4529009" cy="666978"/>
            </a:xfrm>
            <a:custGeom>
              <a:avLst/>
              <a:gdLst/>
              <a:ahLst/>
              <a:cxnLst/>
              <a:rect l="l" t="t" r="r" b="b"/>
              <a:pathLst>
                <a:path w="162914" h="23992" extrusionOk="0">
                  <a:moveTo>
                    <a:pt x="3215" y="1"/>
                  </a:moveTo>
                  <a:cubicBezTo>
                    <a:pt x="1441" y="1"/>
                    <a:pt x="1" y="1429"/>
                    <a:pt x="1" y="3215"/>
                  </a:cubicBezTo>
                  <a:lnTo>
                    <a:pt x="1" y="20777"/>
                  </a:lnTo>
                  <a:cubicBezTo>
                    <a:pt x="1" y="22563"/>
                    <a:pt x="1441" y="23992"/>
                    <a:pt x="3215" y="23992"/>
                  </a:cubicBezTo>
                  <a:lnTo>
                    <a:pt x="159699" y="23992"/>
                  </a:lnTo>
                  <a:cubicBezTo>
                    <a:pt x="161473" y="23992"/>
                    <a:pt x="162914" y="22563"/>
                    <a:pt x="162914" y="20777"/>
                  </a:cubicBezTo>
                  <a:lnTo>
                    <a:pt x="162914" y="3215"/>
                  </a:lnTo>
                  <a:cubicBezTo>
                    <a:pt x="162914" y="1429"/>
                    <a:pt x="161473" y="1"/>
                    <a:pt x="159699" y="1"/>
                  </a:cubicBezTo>
                  <a:close/>
                </a:path>
              </a:pathLst>
            </a:custGeom>
            <a:solidFill>
              <a:srgbClr val="000000">
                <a:alpha val="32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763;p16">
              <a:extLst>
                <a:ext uri="{FF2B5EF4-FFF2-40B4-BE49-F238E27FC236}">
                  <a16:creationId xmlns:a16="http://schemas.microsoft.com/office/drawing/2014/main" id="{04180F08-0A2F-1B78-0BB3-E925A895B0F6}"/>
                </a:ext>
              </a:extLst>
            </p:cNvPr>
            <p:cNvSpPr/>
            <p:nvPr/>
          </p:nvSpPr>
          <p:spPr>
            <a:xfrm>
              <a:off x="3429651" y="2723832"/>
              <a:ext cx="4529009" cy="666978"/>
            </a:xfrm>
            <a:custGeom>
              <a:avLst/>
              <a:gdLst/>
              <a:ahLst/>
              <a:cxnLst/>
              <a:rect l="l" t="t" r="r" b="b"/>
              <a:pathLst>
                <a:path w="162914" h="23992" extrusionOk="0">
                  <a:moveTo>
                    <a:pt x="3215" y="1"/>
                  </a:moveTo>
                  <a:cubicBezTo>
                    <a:pt x="1441" y="1"/>
                    <a:pt x="1" y="1429"/>
                    <a:pt x="1" y="3215"/>
                  </a:cubicBezTo>
                  <a:lnTo>
                    <a:pt x="1" y="20777"/>
                  </a:lnTo>
                  <a:cubicBezTo>
                    <a:pt x="1" y="22563"/>
                    <a:pt x="1441" y="23992"/>
                    <a:pt x="3215" y="23992"/>
                  </a:cubicBezTo>
                  <a:lnTo>
                    <a:pt x="159699" y="23992"/>
                  </a:lnTo>
                  <a:cubicBezTo>
                    <a:pt x="161473" y="23992"/>
                    <a:pt x="162914" y="22563"/>
                    <a:pt x="162914" y="20777"/>
                  </a:cubicBezTo>
                  <a:lnTo>
                    <a:pt x="162914" y="3215"/>
                  </a:lnTo>
                  <a:cubicBezTo>
                    <a:pt x="162914" y="1429"/>
                    <a:pt x="161473" y="1"/>
                    <a:pt x="1596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764;p16">
              <a:extLst>
                <a:ext uri="{FF2B5EF4-FFF2-40B4-BE49-F238E27FC236}">
                  <a16:creationId xmlns:a16="http://schemas.microsoft.com/office/drawing/2014/main" id="{00908B6F-AD53-025E-104F-89F7B5FA52D1}"/>
                </a:ext>
              </a:extLst>
            </p:cNvPr>
            <p:cNvSpPr/>
            <p:nvPr/>
          </p:nvSpPr>
          <p:spPr>
            <a:xfrm>
              <a:off x="3781823" y="2628505"/>
              <a:ext cx="738146" cy="95354"/>
            </a:xfrm>
            <a:custGeom>
              <a:avLst/>
              <a:gdLst/>
              <a:ahLst/>
              <a:cxnLst/>
              <a:rect l="l" t="t" r="r" b="b"/>
              <a:pathLst>
                <a:path w="26552" h="3430" extrusionOk="0">
                  <a:moveTo>
                    <a:pt x="620" y="1"/>
                  </a:moveTo>
                  <a:lnTo>
                    <a:pt x="1" y="3430"/>
                  </a:lnTo>
                  <a:lnTo>
                    <a:pt x="25873" y="3430"/>
                  </a:lnTo>
                  <a:lnTo>
                    <a:pt x="26552" y="1"/>
                  </a:lnTo>
                  <a:close/>
                </a:path>
              </a:pathLst>
            </a:custGeom>
            <a:solidFill>
              <a:srgbClr val="F489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765;p16">
              <a:extLst>
                <a:ext uri="{FF2B5EF4-FFF2-40B4-BE49-F238E27FC236}">
                  <a16:creationId xmlns:a16="http://schemas.microsoft.com/office/drawing/2014/main" id="{1FD6E7C7-BD0F-9E60-B4DF-EDC67EF6637E}"/>
                </a:ext>
              </a:extLst>
            </p:cNvPr>
            <p:cNvSpPr/>
            <p:nvPr/>
          </p:nvSpPr>
          <p:spPr>
            <a:xfrm>
              <a:off x="3496844" y="3390783"/>
              <a:ext cx="738146" cy="95354"/>
            </a:xfrm>
            <a:custGeom>
              <a:avLst/>
              <a:gdLst/>
              <a:ahLst/>
              <a:cxnLst/>
              <a:rect l="l" t="t" r="r" b="b"/>
              <a:pathLst>
                <a:path w="26552" h="3430" extrusionOk="0">
                  <a:moveTo>
                    <a:pt x="620" y="1"/>
                  </a:moveTo>
                  <a:lnTo>
                    <a:pt x="1" y="3430"/>
                  </a:lnTo>
                  <a:lnTo>
                    <a:pt x="25921" y="3430"/>
                  </a:lnTo>
                  <a:lnTo>
                    <a:pt x="26552" y="1"/>
                  </a:lnTo>
                  <a:close/>
                </a:path>
              </a:pathLst>
            </a:custGeom>
            <a:solidFill>
              <a:srgbClr val="F489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766;p16">
              <a:extLst>
                <a:ext uri="{FF2B5EF4-FFF2-40B4-BE49-F238E27FC236}">
                  <a16:creationId xmlns:a16="http://schemas.microsoft.com/office/drawing/2014/main" id="{B3FE003B-E6E9-09C5-92CC-0D839BF04AA9}"/>
                </a:ext>
              </a:extLst>
            </p:cNvPr>
            <p:cNvSpPr/>
            <p:nvPr/>
          </p:nvSpPr>
          <p:spPr>
            <a:xfrm>
              <a:off x="3536904" y="3390783"/>
              <a:ext cx="586858" cy="47705"/>
            </a:xfrm>
            <a:custGeom>
              <a:avLst/>
              <a:gdLst/>
              <a:ahLst/>
              <a:cxnLst/>
              <a:rect l="l" t="t" r="r" b="b"/>
              <a:pathLst>
                <a:path w="21110" h="1716" extrusionOk="0">
                  <a:moveTo>
                    <a:pt x="0" y="1"/>
                  </a:moveTo>
                  <a:lnTo>
                    <a:pt x="1393" y="1715"/>
                  </a:lnTo>
                  <a:lnTo>
                    <a:pt x="21110" y="1715"/>
                  </a:lnTo>
                  <a:lnTo>
                    <a:pt x="21110" y="1"/>
                  </a:lnTo>
                  <a:close/>
                </a:path>
              </a:pathLst>
            </a:custGeom>
            <a:solidFill>
              <a:srgbClr val="C628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767;p16">
              <a:extLst>
                <a:ext uri="{FF2B5EF4-FFF2-40B4-BE49-F238E27FC236}">
                  <a16:creationId xmlns:a16="http://schemas.microsoft.com/office/drawing/2014/main" id="{13361C7B-1A19-C267-C485-A5D3E801A016}"/>
                </a:ext>
              </a:extLst>
            </p:cNvPr>
            <p:cNvSpPr/>
            <p:nvPr/>
          </p:nvSpPr>
          <p:spPr>
            <a:xfrm>
              <a:off x="3871867" y="2676182"/>
              <a:ext cx="604761" cy="47677"/>
            </a:xfrm>
            <a:custGeom>
              <a:avLst/>
              <a:gdLst/>
              <a:ahLst/>
              <a:cxnLst/>
              <a:rect l="l" t="t" r="r" b="b"/>
              <a:pathLst>
                <a:path w="21754" h="1715" extrusionOk="0">
                  <a:moveTo>
                    <a:pt x="596" y="0"/>
                  </a:moveTo>
                  <a:lnTo>
                    <a:pt x="0" y="1715"/>
                  </a:lnTo>
                  <a:lnTo>
                    <a:pt x="21753" y="1715"/>
                  </a:lnTo>
                  <a:lnTo>
                    <a:pt x="20312" y="0"/>
                  </a:lnTo>
                  <a:close/>
                </a:path>
              </a:pathLst>
            </a:custGeom>
            <a:solidFill>
              <a:srgbClr val="C628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768;p16">
              <a:extLst>
                <a:ext uri="{FF2B5EF4-FFF2-40B4-BE49-F238E27FC236}">
                  <a16:creationId xmlns:a16="http://schemas.microsoft.com/office/drawing/2014/main" id="{76ECA7BC-6F64-098E-6FB1-05DD10711D24}"/>
                </a:ext>
              </a:extLst>
            </p:cNvPr>
            <p:cNvSpPr/>
            <p:nvPr/>
          </p:nvSpPr>
          <p:spPr>
            <a:xfrm>
              <a:off x="3575630" y="2676182"/>
              <a:ext cx="859270" cy="762304"/>
            </a:xfrm>
            <a:custGeom>
              <a:avLst/>
              <a:gdLst/>
              <a:ahLst/>
              <a:cxnLst/>
              <a:rect l="l" t="t" r="r" b="b"/>
              <a:pathLst>
                <a:path w="30909" h="27421" extrusionOk="0">
                  <a:moveTo>
                    <a:pt x="4977" y="0"/>
                  </a:moveTo>
                  <a:lnTo>
                    <a:pt x="0" y="27420"/>
                  </a:lnTo>
                  <a:lnTo>
                    <a:pt x="25932" y="27420"/>
                  </a:lnTo>
                  <a:lnTo>
                    <a:pt x="30909" y="0"/>
                  </a:lnTo>
                  <a:close/>
                </a:path>
              </a:pathLst>
            </a:custGeom>
            <a:solidFill>
              <a:srgbClr val="EC3A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03</a:t>
              </a:r>
              <a:endParaRPr sz="4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grpSp>
          <p:nvGrpSpPr>
            <p:cNvPr id="188" name="Google Shape;769;p16">
              <a:extLst>
                <a:ext uri="{FF2B5EF4-FFF2-40B4-BE49-F238E27FC236}">
                  <a16:creationId xmlns:a16="http://schemas.microsoft.com/office/drawing/2014/main" id="{AA0243DF-8BDD-3BC2-D570-BDD81DE2E0EA}"/>
                </a:ext>
              </a:extLst>
            </p:cNvPr>
            <p:cNvGrpSpPr/>
            <p:nvPr/>
          </p:nvGrpSpPr>
          <p:grpSpPr>
            <a:xfrm>
              <a:off x="4636088" y="2739145"/>
              <a:ext cx="3210900" cy="636350"/>
              <a:chOff x="4636088" y="2739145"/>
              <a:chExt cx="3210900" cy="636350"/>
            </a:xfrm>
          </p:grpSpPr>
          <p:sp>
            <p:nvSpPr>
              <p:cNvPr id="189" name="Google Shape;770;p16">
                <a:extLst>
                  <a:ext uri="{FF2B5EF4-FFF2-40B4-BE49-F238E27FC236}">
                    <a16:creationId xmlns:a16="http://schemas.microsoft.com/office/drawing/2014/main" id="{AF0CE913-84F6-3561-FD21-A5D2251C5739}"/>
                  </a:ext>
                </a:extLst>
              </p:cNvPr>
              <p:cNvSpPr txBox="1"/>
              <p:nvPr/>
            </p:nvSpPr>
            <p:spPr>
              <a:xfrm>
                <a:off x="4636088" y="3009795"/>
                <a:ext cx="3210900" cy="365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r>
                  <a:rPr lang="en" sz="1200" dirty="0">
                    <a:solidFill>
                      <a:srgbClr val="434343"/>
                    </a:solidFill>
                    <a:latin typeface="Roboto"/>
                    <a:ea typeface="Roboto"/>
                    <a:cs typeface="Roboto"/>
                    <a:sym typeface="Roboto"/>
                  </a:rPr>
                  <a:t>All steps to achieve the goal</a:t>
                </a:r>
                <a:endParaRPr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90" name="Google Shape;771;p16">
                <a:extLst>
                  <a:ext uri="{FF2B5EF4-FFF2-40B4-BE49-F238E27FC236}">
                    <a16:creationId xmlns:a16="http://schemas.microsoft.com/office/drawing/2014/main" id="{D11D6775-6861-DD38-65CF-8C2A5A9163B2}"/>
                  </a:ext>
                </a:extLst>
              </p:cNvPr>
              <p:cNvSpPr txBox="1"/>
              <p:nvPr/>
            </p:nvSpPr>
            <p:spPr>
              <a:xfrm>
                <a:off x="4636088" y="2739145"/>
                <a:ext cx="3210900" cy="365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r>
                  <a:rPr lang="en" sz="1700" dirty="0">
                    <a:solidFill>
                      <a:srgbClr val="434343"/>
                    </a:solidFill>
                    <a:latin typeface="Fira Sans Extra Condensed Medium"/>
                    <a:ea typeface="Fira Sans Extra Condensed Medium"/>
                    <a:cs typeface="Fira Sans Extra Condensed Medium"/>
                  </a:rPr>
                  <a:t>Development</a:t>
                </a:r>
              </a:p>
            </p:txBody>
          </p:sp>
        </p:grpSp>
      </p:grpSp>
      <p:grpSp>
        <p:nvGrpSpPr>
          <p:cNvPr id="159" name="Google Shape;772;p16">
            <a:extLst>
              <a:ext uri="{FF2B5EF4-FFF2-40B4-BE49-F238E27FC236}">
                <a16:creationId xmlns:a16="http://schemas.microsoft.com/office/drawing/2014/main" id="{C1240A0A-8A39-1847-149C-33B86D476DD9}"/>
              </a:ext>
            </a:extLst>
          </p:cNvPr>
          <p:cNvGrpSpPr/>
          <p:nvPr/>
        </p:nvGrpSpPr>
        <p:grpSpPr>
          <a:xfrm>
            <a:off x="6678934" y="2462498"/>
            <a:ext cx="4546885" cy="857965"/>
            <a:chOff x="3429651" y="1657366"/>
            <a:chExt cx="4546885" cy="857965"/>
          </a:xfrm>
        </p:grpSpPr>
        <p:sp>
          <p:nvSpPr>
            <p:cNvPr id="171" name="Google Shape;773;p16">
              <a:extLst>
                <a:ext uri="{FF2B5EF4-FFF2-40B4-BE49-F238E27FC236}">
                  <a16:creationId xmlns:a16="http://schemas.microsoft.com/office/drawing/2014/main" id="{B86A5575-4038-9B89-B3B9-FD65151D3DDE}"/>
                </a:ext>
              </a:extLst>
            </p:cNvPr>
            <p:cNvSpPr/>
            <p:nvPr/>
          </p:nvSpPr>
          <p:spPr>
            <a:xfrm>
              <a:off x="3447527" y="1770568"/>
              <a:ext cx="4529009" cy="667311"/>
            </a:xfrm>
            <a:custGeom>
              <a:avLst/>
              <a:gdLst/>
              <a:ahLst/>
              <a:cxnLst/>
              <a:rect l="l" t="t" r="r" b="b"/>
              <a:pathLst>
                <a:path w="162914" h="24004" extrusionOk="0">
                  <a:moveTo>
                    <a:pt x="3215" y="1"/>
                  </a:moveTo>
                  <a:cubicBezTo>
                    <a:pt x="1441" y="1"/>
                    <a:pt x="1" y="1441"/>
                    <a:pt x="1" y="3215"/>
                  </a:cubicBezTo>
                  <a:lnTo>
                    <a:pt x="1" y="20789"/>
                  </a:lnTo>
                  <a:cubicBezTo>
                    <a:pt x="1" y="22563"/>
                    <a:pt x="1441" y="24004"/>
                    <a:pt x="3215" y="24004"/>
                  </a:cubicBezTo>
                  <a:lnTo>
                    <a:pt x="159699" y="24004"/>
                  </a:lnTo>
                  <a:cubicBezTo>
                    <a:pt x="161473" y="24004"/>
                    <a:pt x="162914" y="22563"/>
                    <a:pt x="162914" y="20789"/>
                  </a:cubicBezTo>
                  <a:lnTo>
                    <a:pt x="162914" y="3215"/>
                  </a:lnTo>
                  <a:cubicBezTo>
                    <a:pt x="162914" y="1441"/>
                    <a:pt x="161473" y="1"/>
                    <a:pt x="159699" y="1"/>
                  </a:cubicBezTo>
                  <a:close/>
                </a:path>
              </a:pathLst>
            </a:custGeom>
            <a:solidFill>
              <a:srgbClr val="000000">
                <a:alpha val="32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774;p16">
              <a:extLst>
                <a:ext uri="{FF2B5EF4-FFF2-40B4-BE49-F238E27FC236}">
                  <a16:creationId xmlns:a16="http://schemas.microsoft.com/office/drawing/2014/main" id="{65F902DC-5109-7960-296F-256494E5EF87}"/>
                </a:ext>
              </a:extLst>
            </p:cNvPr>
            <p:cNvSpPr/>
            <p:nvPr/>
          </p:nvSpPr>
          <p:spPr>
            <a:xfrm>
              <a:off x="3429651" y="1752692"/>
              <a:ext cx="4529009" cy="667311"/>
            </a:xfrm>
            <a:custGeom>
              <a:avLst/>
              <a:gdLst/>
              <a:ahLst/>
              <a:cxnLst/>
              <a:rect l="l" t="t" r="r" b="b"/>
              <a:pathLst>
                <a:path w="162914" h="24004" extrusionOk="0">
                  <a:moveTo>
                    <a:pt x="3215" y="1"/>
                  </a:moveTo>
                  <a:cubicBezTo>
                    <a:pt x="1441" y="1"/>
                    <a:pt x="1" y="1441"/>
                    <a:pt x="1" y="3215"/>
                  </a:cubicBezTo>
                  <a:lnTo>
                    <a:pt x="1" y="20789"/>
                  </a:lnTo>
                  <a:cubicBezTo>
                    <a:pt x="1" y="22563"/>
                    <a:pt x="1441" y="24004"/>
                    <a:pt x="3215" y="24004"/>
                  </a:cubicBezTo>
                  <a:lnTo>
                    <a:pt x="159699" y="24004"/>
                  </a:lnTo>
                  <a:cubicBezTo>
                    <a:pt x="161473" y="24004"/>
                    <a:pt x="162914" y="22563"/>
                    <a:pt x="162914" y="20789"/>
                  </a:cubicBezTo>
                  <a:lnTo>
                    <a:pt x="162914" y="3215"/>
                  </a:lnTo>
                  <a:cubicBezTo>
                    <a:pt x="162914" y="1441"/>
                    <a:pt x="161473" y="1"/>
                    <a:pt x="1596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775;p16">
              <a:extLst>
                <a:ext uri="{FF2B5EF4-FFF2-40B4-BE49-F238E27FC236}">
                  <a16:creationId xmlns:a16="http://schemas.microsoft.com/office/drawing/2014/main" id="{7BDC6E99-CF20-47BB-153F-2415C250939A}"/>
                </a:ext>
              </a:extLst>
            </p:cNvPr>
            <p:cNvSpPr/>
            <p:nvPr/>
          </p:nvSpPr>
          <p:spPr>
            <a:xfrm>
              <a:off x="3781823" y="1657366"/>
              <a:ext cx="738146" cy="95354"/>
            </a:xfrm>
            <a:custGeom>
              <a:avLst/>
              <a:gdLst/>
              <a:ahLst/>
              <a:cxnLst/>
              <a:rect l="l" t="t" r="r" b="b"/>
              <a:pathLst>
                <a:path w="26552" h="3430" extrusionOk="0">
                  <a:moveTo>
                    <a:pt x="620" y="1"/>
                  </a:moveTo>
                  <a:lnTo>
                    <a:pt x="1" y="3430"/>
                  </a:lnTo>
                  <a:lnTo>
                    <a:pt x="25873" y="3430"/>
                  </a:lnTo>
                  <a:lnTo>
                    <a:pt x="26552" y="1"/>
                  </a:lnTo>
                  <a:close/>
                </a:path>
              </a:pathLst>
            </a:custGeom>
            <a:solidFill>
              <a:srgbClr val="FDD7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776;p16">
              <a:extLst>
                <a:ext uri="{FF2B5EF4-FFF2-40B4-BE49-F238E27FC236}">
                  <a16:creationId xmlns:a16="http://schemas.microsoft.com/office/drawing/2014/main" id="{A359AA95-BD15-289C-99DE-F19538EC327A}"/>
                </a:ext>
              </a:extLst>
            </p:cNvPr>
            <p:cNvSpPr/>
            <p:nvPr/>
          </p:nvSpPr>
          <p:spPr>
            <a:xfrm>
              <a:off x="3496844" y="2419977"/>
              <a:ext cx="738146" cy="95354"/>
            </a:xfrm>
            <a:custGeom>
              <a:avLst/>
              <a:gdLst/>
              <a:ahLst/>
              <a:cxnLst/>
              <a:rect l="l" t="t" r="r" b="b"/>
              <a:pathLst>
                <a:path w="26552" h="3430" extrusionOk="0">
                  <a:moveTo>
                    <a:pt x="620" y="1"/>
                  </a:moveTo>
                  <a:lnTo>
                    <a:pt x="1" y="3430"/>
                  </a:lnTo>
                  <a:lnTo>
                    <a:pt x="25921" y="3430"/>
                  </a:lnTo>
                  <a:lnTo>
                    <a:pt x="26552" y="1"/>
                  </a:lnTo>
                  <a:close/>
                </a:path>
              </a:pathLst>
            </a:custGeom>
            <a:solidFill>
              <a:srgbClr val="FDD7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777;p16">
              <a:extLst>
                <a:ext uri="{FF2B5EF4-FFF2-40B4-BE49-F238E27FC236}">
                  <a16:creationId xmlns:a16="http://schemas.microsoft.com/office/drawing/2014/main" id="{1D35D836-D8A6-971A-5871-1569FACDE2C9}"/>
                </a:ext>
              </a:extLst>
            </p:cNvPr>
            <p:cNvSpPr/>
            <p:nvPr/>
          </p:nvSpPr>
          <p:spPr>
            <a:xfrm>
              <a:off x="3536904" y="2419977"/>
              <a:ext cx="586858" cy="47705"/>
            </a:xfrm>
            <a:custGeom>
              <a:avLst/>
              <a:gdLst/>
              <a:ahLst/>
              <a:cxnLst/>
              <a:rect l="l" t="t" r="r" b="b"/>
              <a:pathLst>
                <a:path w="21110" h="1716" extrusionOk="0">
                  <a:moveTo>
                    <a:pt x="0" y="1"/>
                  </a:moveTo>
                  <a:lnTo>
                    <a:pt x="1393" y="1715"/>
                  </a:lnTo>
                  <a:lnTo>
                    <a:pt x="21110" y="1715"/>
                  </a:lnTo>
                  <a:lnTo>
                    <a:pt x="21110" y="1"/>
                  </a:lnTo>
                  <a:close/>
                </a:path>
              </a:pathLst>
            </a:custGeom>
            <a:solidFill>
              <a:srgbClr val="E092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778;p16">
              <a:extLst>
                <a:ext uri="{FF2B5EF4-FFF2-40B4-BE49-F238E27FC236}">
                  <a16:creationId xmlns:a16="http://schemas.microsoft.com/office/drawing/2014/main" id="{D7917408-5D45-3513-87A5-2065724598D8}"/>
                </a:ext>
              </a:extLst>
            </p:cNvPr>
            <p:cNvSpPr/>
            <p:nvPr/>
          </p:nvSpPr>
          <p:spPr>
            <a:xfrm>
              <a:off x="3871867" y="1705043"/>
              <a:ext cx="604761" cy="47677"/>
            </a:xfrm>
            <a:custGeom>
              <a:avLst/>
              <a:gdLst/>
              <a:ahLst/>
              <a:cxnLst/>
              <a:rect l="l" t="t" r="r" b="b"/>
              <a:pathLst>
                <a:path w="21754" h="1715" extrusionOk="0">
                  <a:moveTo>
                    <a:pt x="596" y="0"/>
                  </a:moveTo>
                  <a:lnTo>
                    <a:pt x="0" y="1715"/>
                  </a:lnTo>
                  <a:lnTo>
                    <a:pt x="21753" y="1715"/>
                  </a:lnTo>
                  <a:lnTo>
                    <a:pt x="20312" y="0"/>
                  </a:lnTo>
                  <a:close/>
                </a:path>
              </a:pathLst>
            </a:custGeom>
            <a:solidFill>
              <a:srgbClr val="E092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779;p16">
              <a:extLst>
                <a:ext uri="{FF2B5EF4-FFF2-40B4-BE49-F238E27FC236}">
                  <a16:creationId xmlns:a16="http://schemas.microsoft.com/office/drawing/2014/main" id="{5F4E49C6-80D3-3465-7974-A362A03FCACF}"/>
                </a:ext>
              </a:extLst>
            </p:cNvPr>
            <p:cNvSpPr/>
            <p:nvPr/>
          </p:nvSpPr>
          <p:spPr>
            <a:xfrm>
              <a:off x="3575630" y="1705043"/>
              <a:ext cx="859270" cy="762637"/>
            </a:xfrm>
            <a:custGeom>
              <a:avLst/>
              <a:gdLst/>
              <a:ahLst/>
              <a:cxnLst/>
              <a:rect l="l" t="t" r="r" b="b"/>
              <a:pathLst>
                <a:path w="30909" h="27433" extrusionOk="0">
                  <a:moveTo>
                    <a:pt x="4977" y="0"/>
                  </a:moveTo>
                  <a:lnTo>
                    <a:pt x="0" y="27432"/>
                  </a:lnTo>
                  <a:lnTo>
                    <a:pt x="25932" y="27432"/>
                  </a:lnTo>
                  <a:lnTo>
                    <a:pt x="30909" y="0"/>
                  </a:lnTo>
                  <a:close/>
                </a:path>
              </a:pathLst>
            </a:custGeom>
            <a:solidFill>
              <a:srgbClr val="FCBD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02</a:t>
              </a:r>
              <a:endParaRPr sz="4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grpSp>
          <p:nvGrpSpPr>
            <p:cNvPr id="178" name="Google Shape;780;p16">
              <a:extLst>
                <a:ext uri="{FF2B5EF4-FFF2-40B4-BE49-F238E27FC236}">
                  <a16:creationId xmlns:a16="http://schemas.microsoft.com/office/drawing/2014/main" id="{079C6D78-E865-E65E-CC1B-8F40EA40BA6C}"/>
                </a:ext>
              </a:extLst>
            </p:cNvPr>
            <p:cNvGrpSpPr/>
            <p:nvPr/>
          </p:nvGrpSpPr>
          <p:grpSpPr>
            <a:xfrm>
              <a:off x="4636088" y="1768173"/>
              <a:ext cx="3210900" cy="636350"/>
              <a:chOff x="4636088" y="1768173"/>
              <a:chExt cx="3210900" cy="636350"/>
            </a:xfrm>
          </p:grpSpPr>
          <p:sp>
            <p:nvSpPr>
              <p:cNvPr id="179" name="Google Shape;781;p16">
                <a:extLst>
                  <a:ext uri="{FF2B5EF4-FFF2-40B4-BE49-F238E27FC236}">
                    <a16:creationId xmlns:a16="http://schemas.microsoft.com/office/drawing/2014/main" id="{0FB7B873-AB11-E82D-9F5F-EC22BA94E0F1}"/>
                  </a:ext>
                </a:extLst>
              </p:cNvPr>
              <p:cNvSpPr txBox="1"/>
              <p:nvPr/>
            </p:nvSpPr>
            <p:spPr>
              <a:xfrm>
                <a:off x="4636088" y="2038823"/>
                <a:ext cx="3210900" cy="365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r>
                  <a:rPr lang="en" sz="1200" dirty="0">
                    <a:solidFill>
                      <a:srgbClr val="434343"/>
                    </a:solidFill>
                    <a:latin typeface="Roboto"/>
                    <a:ea typeface="Roboto"/>
                    <a:cs typeface="Roboto"/>
                    <a:sym typeface="Roboto"/>
                  </a:rPr>
                  <a:t>Thinking and planning before any action</a:t>
                </a:r>
                <a:endParaRPr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80" name="Google Shape;782;p16">
                <a:extLst>
                  <a:ext uri="{FF2B5EF4-FFF2-40B4-BE49-F238E27FC236}">
                    <a16:creationId xmlns:a16="http://schemas.microsoft.com/office/drawing/2014/main" id="{BB92B7C9-506C-4717-B435-BB6CAA86D344}"/>
                  </a:ext>
                </a:extLst>
              </p:cNvPr>
              <p:cNvSpPr txBox="1"/>
              <p:nvPr/>
            </p:nvSpPr>
            <p:spPr>
              <a:xfrm>
                <a:off x="4636088" y="1768173"/>
                <a:ext cx="3210900" cy="365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700" dirty="0">
                    <a:solidFill>
                      <a:srgbClr val="434343"/>
                    </a:solidFill>
                    <a:latin typeface="Fira Sans Extra Condensed Medium"/>
                    <a:ea typeface="Fira Sans Extra Condensed Medium"/>
                    <a:cs typeface="Fira Sans Extra Condensed Medium"/>
                  </a:rPr>
                  <a:t>Methodology</a:t>
                </a:r>
              </a:p>
            </p:txBody>
          </p:sp>
        </p:grpSp>
      </p:grpSp>
      <p:grpSp>
        <p:nvGrpSpPr>
          <p:cNvPr id="160" name="Google Shape;783;p16">
            <a:extLst>
              <a:ext uri="{FF2B5EF4-FFF2-40B4-BE49-F238E27FC236}">
                <a16:creationId xmlns:a16="http://schemas.microsoft.com/office/drawing/2014/main" id="{30B61E47-2EA2-E4E1-874D-1217553CB1C2}"/>
              </a:ext>
            </a:extLst>
          </p:cNvPr>
          <p:cNvGrpSpPr/>
          <p:nvPr/>
        </p:nvGrpSpPr>
        <p:grpSpPr>
          <a:xfrm>
            <a:off x="6678934" y="1491358"/>
            <a:ext cx="4546885" cy="857966"/>
            <a:chOff x="3429651" y="686226"/>
            <a:chExt cx="4546885" cy="857966"/>
          </a:xfrm>
        </p:grpSpPr>
        <p:sp>
          <p:nvSpPr>
            <p:cNvPr id="161" name="Google Shape;784;p16">
              <a:extLst>
                <a:ext uri="{FF2B5EF4-FFF2-40B4-BE49-F238E27FC236}">
                  <a16:creationId xmlns:a16="http://schemas.microsoft.com/office/drawing/2014/main" id="{20E9CC4F-FF15-22C2-56D3-0AFA8E8944FD}"/>
                </a:ext>
              </a:extLst>
            </p:cNvPr>
            <p:cNvSpPr/>
            <p:nvPr/>
          </p:nvSpPr>
          <p:spPr>
            <a:xfrm>
              <a:off x="3447527" y="799428"/>
              <a:ext cx="4529009" cy="667311"/>
            </a:xfrm>
            <a:custGeom>
              <a:avLst/>
              <a:gdLst/>
              <a:ahLst/>
              <a:cxnLst/>
              <a:rect l="l" t="t" r="r" b="b"/>
              <a:pathLst>
                <a:path w="162914" h="24004" extrusionOk="0">
                  <a:moveTo>
                    <a:pt x="3215" y="1"/>
                  </a:moveTo>
                  <a:cubicBezTo>
                    <a:pt x="1441" y="1"/>
                    <a:pt x="1" y="1442"/>
                    <a:pt x="1" y="3216"/>
                  </a:cubicBezTo>
                  <a:lnTo>
                    <a:pt x="1" y="20789"/>
                  </a:lnTo>
                  <a:cubicBezTo>
                    <a:pt x="1" y="22563"/>
                    <a:pt x="1441" y="24004"/>
                    <a:pt x="3215" y="24004"/>
                  </a:cubicBezTo>
                  <a:lnTo>
                    <a:pt x="159699" y="24004"/>
                  </a:lnTo>
                  <a:cubicBezTo>
                    <a:pt x="161473" y="24004"/>
                    <a:pt x="162914" y="22563"/>
                    <a:pt x="162914" y="20789"/>
                  </a:cubicBezTo>
                  <a:lnTo>
                    <a:pt x="162914" y="3216"/>
                  </a:lnTo>
                  <a:cubicBezTo>
                    <a:pt x="162914" y="1442"/>
                    <a:pt x="161473" y="1"/>
                    <a:pt x="159699" y="1"/>
                  </a:cubicBezTo>
                  <a:close/>
                </a:path>
              </a:pathLst>
            </a:custGeom>
            <a:solidFill>
              <a:srgbClr val="000000">
                <a:alpha val="32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785;p16">
              <a:extLst>
                <a:ext uri="{FF2B5EF4-FFF2-40B4-BE49-F238E27FC236}">
                  <a16:creationId xmlns:a16="http://schemas.microsoft.com/office/drawing/2014/main" id="{6FA1A62D-2990-E52B-A238-649FE4F742F2}"/>
                </a:ext>
              </a:extLst>
            </p:cNvPr>
            <p:cNvSpPr/>
            <p:nvPr/>
          </p:nvSpPr>
          <p:spPr>
            <a:xfrm>
              <a:off x="3429651" y="781553"/>
              <a:ext cx="4529009" cy="667311"/>
            </a:xfrm>
            <a:custGeom>
              <a:avLst/>
              <a:gdLst/>
              <a:ahLst/>
              <a:cxnLst/>
              <a:rect l="l" t="t" r="r" b="b"/>
              <a:pathLst>
                <a:path w="162914" h="24004" extrusionOk="0">
                  <a:moveTo>
                    <a:pt x="3215" y="1"/>
                  </a:moveTo>
                  <a:cubicBezTo>
                    <a:pt x="1441" y="1"/>
                    <a:pt x="1" y="1442"/>
                    <a:pt x="1" y="3216"/>
                  </a:cubicBezTo>
                  <a:lnTo>
                    <a:pt x="1" y="20789"/>
                  </a:lnTo>
                  <a:cubicBezTo>
                    <a:pt x="1" y="22563"/>
                    <a:pt x="1441" y="24004"/>
                    <a:pt x="3215" y="24004"/>
                  </a:cubicBezTo>
                  <a:lnTo>
                    <a:pt x="159699" y="24004"/>
                  </a:lnTo>
                  <a:cubicBezTo>
                    <a:pt x="161473" y="24004"/>
                    <a:pt x="162914" y="22563"/>
                    <a:pt x="162914" y="20789"/>
                  </a:cubicBezTo>
                  <a:lnTo>
                    <a:pt x="162914" y="3216"/>
                  </a:lnTo>
                  <a:cubicBezTo>
                    <a:pt x="162914" y="1442"/>
                    <a:pt x="161473" y="1"/>
                    <a:pt x="1596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786;p16">
              <a:extLst>
                <a:ext uri="{FF2B5EF4-FFF2-40B4-BE49-F238E27FC236}">
                  <a16:creationId xmlns:a16="http://schemas.microsoft.com/office/drawing/2014/main" id="{FB103EF7-C39A-9A67-4932-E7E0D1DEE698}"/>
                </a:ext>
              </a:extLst>
            </p:cNvPr>
            <p:cNvSpPr/>
            <p:nvPr/>
          </p:nvSpPr>
          <p:spPr>
            <a:xfrm>
              <a:off x="3781823" y="686226"/>
              <a:ext cx="738146" cy="95354"/>
            </a:xfrm>
            <a:custGeom>
              <a:avLst/>
              <a:gdLst/>
              <a:ahLst/>
              <a:cxnLst/>
              <a:rect l="l" t="t" r="r" b="b"/>
              <a:pathLst>
                <a:path w="26552" h="3430" extrusionOk="0">
                  <a:moveTo>
                    <a:pt x="620" y="1"/>
                  </a:moveTo>
                  <a:lnTo>
                    <a:pt x="1" y="3430"/>
                  </a:lnTo>
                  <a:lnTo>
                    <a:pt x="25873" y="3430"/>
                  </a:lnTo>
                  <a:lnTo>
                    <a:pt x="26552" y="1"/>
                  </a:lnTo>
                  <a:close/>
                </a:path>
              </a:pathLst>
            </a:custGeom>
            <a:solidFill>
              <a:srgbClr val="A5F1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787;p16">
              <a:extLst>
                <a:ext uri="{FF2B5EF4-FFF2-40B4-BE49-F238E27FC236}">
                  <a16:creationId xmlns:a16="http://schemas.microsoft.com/office/drawing/2014/main" id="{7617EA7B-09FF-29AB-CEE0-EBFC61C89B52}"/>
                </a:ext>
              </a:extLst>
            </p:cNvPr>
            <p:cNvSpPr/>
            <p:nvPr/>
          </p:nvSpPr>
          <p:spPr>
            <a:xfrm>
              <a:off x="3496844" y="1448838"/>
              <a:ext cx="738146" cy="95354"/>
            </a:xfrm>
            <a:custGeom>
              <a:avLst/>
              <a:gdLst/>
              <a:ahLst/>
              <a:cxnLst/>
              <a:rect l="l" t="t" r="r" b="b"/>
              <a:pathLst>
                <a:path w="26552" h="3430" extrusionOk="0">
                  <a:moveTo>
                    <a:pt x="620" y="1"/>
                  </a:moveTo>
                  <a:lnTo>
                    <a:pt x="1" y="3430"/>
                  </a:lnTo>
                  <a:lnTo>
                    <a:pt x="25921" y="3430"/>
                  </a:lnTo>
                  <a:lnTo>
                    <a:pt x="26552" y="1"/>
                  </a:lnTo>
                  <a:close/>
                </a:path>
              </a:pathLst>
            </a:custGeom>
            <a:solidFill>
              <a:srgbClr val="A5F1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788;p16">
              <a:extLst>
                <a:ext uri="{FF2B5EF4-FFF2-40B4-BE49-F238E27FC236}">
                  <a16:creationId xmlns:a16="http://schemas.microsoft.com/office/drawing/2014/main" id="{76218178-A163-72CA-CB43-E167455161BB}"/>
                </a:ext>
              </a:extLst>
            </p:cNvPr>
            <p:cNvSpPr/>
            <p:nvPr/>
          </p:nvSpPr>
          <p:spPr>
            <a:xfrm>
              <a:off x="3536904" y="1448838"/>
              <a:ext cx="586858" cy="47705"/>
            </a:xfrm>
            <a:custGeom>
              <a:avLst/>
              <a:gdLst/>
              <a:ahLst/>
              <a:cxnLst/>
              <a:rect l="l" t="t" r="r" b="b"/>
              <a:pathLst>
                <a:path w="21110" h="1716" extrusionOk="0">
                  <a:moveTo>
                    <a:pt x="0" y="1"/>
                  </a:moveTo>
                  <a:lnTo>
                    <a:pt x="1393" y="1715"/>
                  </a:lnTo>
                  <a:lnTo>
                    <a:pt x="21110" y="1715"/>
                  </a:lnTo>
                  <a:lnTo>
                    <a:pt x="21110" y="1"/>
                  </a:lnTo>
                  <a:close/>
                </a:path>
              </a:pathLst>
            </a:custGeom>
            <a:solidFill>
              <a:srgbClr val="2FC9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789;p16">
              <a:extLst>
                <a:ext uri="{FF2B5EF4-FFF2-40B4-BE49-F238E27FC236}">
                  <a16:creationId xmlns:a16="http://schemas.microsoft.com/office/drawing/2014/main" id="{C3D1CE0B-FD28-7837-8234-51A645439F23}"/>
                </a:ext>
              </a:extLst>
            </p:cNvPr>
            <p:cNvSpPr/>
            <p:nvPr/>
          </p:nvSpPr>
          <p:spPr>
            <a:xfrm>
              <a:off x="3871867" y="733903"/>
              <a:ext cx="604761" cy="47677"/>
            </a:xfrm>
            <a:custGeom>
              <a:avLst/>
              <a:gdLst/>
              <a:ahLst/>
              <a:cxnLst/>
              <a:rect l="l" t="t" r="r" b="b"/>
              <a:pathLst>
                <a:path w="21754" h="1715" extrusionOk="0">
                  <a:moveTo>
                    <a:pt x="596" y="0"/>
                  </a:moveTo>
                  <a:lnTo>
                    <a:pt x="0" y="1715"/>
                  </a:lnTo>
                  <a:lnTo>
                    <a:pt x="21753" y="1715"/>
                  </a:lnTo>
                  <a:lnTo>
                    <a:pt x="20312" y="0"/>
                  </a:lnTo>
                  <a:close/>
                </a:path>
              </a:pathLst>
            </a:custGeom>
            <a:solidFill>
              <a:srgbClr val="2FC9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790;p16">
              <a:extLst>
                <a:ext uri="{FF2B5EF4-FFF2-40B4-BE49-F238E27FC236}">
                  <a16:creationId xmlns:a16="http://schemas.microsoft.com/office/drawing/2014/main" id="{BCA7343C-CDAE-1DED-3EAC-53171388327D}"/>
                </a:ext>
              </a:extLst>
            </p:cNvPr>
            <p:cNvSpPr/>
            <p:nvPr/>
          </p:nvSpPr>
          <p:spPr>
            <a:xfrm>
              <a:off x="3575630" y="733903"/>
              <a:ext cx="859270" cy="762637"/>
            </a:xfrm>
            <a:custGeom>
              <a:avLst/>
              <a:gdLst/>
              <a:ahLst/>
              <a:cxnLst/>
              <a:rect l="l" t="t" r="r" b="b"/>
              <a:pathLst>
                <a:path w="30909" h="27433" extrusionOk="0">
                  <a:moveTo>
                    <a:pt x="4977" y="0"/>
                  </a:moveTo>
                  <a:lnTo>
                    <a:pt x="0" y="27432"/>
                  </a:lnTo>
                  <a:lnTo>
                    <a:pt x="25932" y="27432"/>
                  </a:lnTo>
                  <a:lnTo>
                    <a:pt x="30909" y="0"/>
                  </a:lnTo>
                  <a:close/>
                </a:path>
              </a:pathLst>
            </a:custGeom>
            <a:solidFill>
              <a:srgbClr val="69E7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01</a:t>
              </a:r>
              <a:endParaRPr sz="4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grpSp>
          <p:nvGrpSpPr>
            <p:cNvPr id="168" name="Google Shape;791;p16">
              <a:extLst>
                <a:ext uri="{FF2B5EF4-FFF2-40B4-BE49-F238E27FC236}">
                  <a16:creationId xmlns:a16="http://schemas.microsoft.com/office/drawing/2014/main" id="{ECC8A7FB-3FE7-E6D3-37ED-C943B1484574}"/>
                </a:ext>
              </a:extLst>
            </p:cNvPr>
            <p:cNvGrpSpPr/>
            <p:nvPr/>
          </p:nvGrpSpPr>
          <p:grpSpPr>
            <a:xfrm>
              <a:off x="4636088" y="797033"/>
              <a:ext cx="3210900" cy="636350"/>
              <a:chOff x="4636088" y="797033"/>
              <a:chExt cx="3210900" cy="636350"/>
            </a:xfrm>
          </p:grpSpPr>
          <p:sp>
            <p:nvSpPr>
              <p:cNvPr id="169" name="Google Shape;792;p16">
                <a:extLst>
                  <a:ext uri="{FF2B5EF4-FFF2-40B4-BE49-F238E27FC236}">
                    <a16:creationId xmlns:a16="http://schemas.microsoft.com/office/drawing/2014/main" id="{8A955359-478A-F27F-5203-F58A456F54AD}"/>
                  </a:ext>
                </a:extLst>
              </p:cNvPr>
              <p:cNvSpPr txBox="1"/>
              <p:nvPr/>
            </p:nvSpPr>
            <p:spPr>
              <a:xfrm>
                <a:off x="4636088" y="1067683"/>
                <a:ext cx="3210900" cy="365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r>
                  <a:rPr lang="en" sz="1200" dirty="0">
                    <a:solidFill>
                      <a:srgbClr val="434343"/>
                    </a:solidFill>
                    <a:latin typeface="Roboto"/>
                    <a:ea typeface="Roboto"/>
                    <a:cs typeface="Roboto"/>
                  </a:rPr>
                  <a:t>Business requirements to this task</a:t>
                </a:r>
              </a:p>
            </p:txBody>
          </p:sp>
          <p:sp>
            <p:nvSpPr>
              <p:cNvPr id="170" name="Google Shape;793;p16">
                <a:extLst>
                  <a:ext uri="{FF2B5EF4-FFF2-40B4-BE49-F238E27FC236}">
                    <a16:creationId xmlns:a16="http://schemas.microsoft.com/office/drawing/2014/main" id="{41EB121D-7995-DCF9-3898-2BE4EC53FE15}"/>
                  </a:ext>
                </a:extLst>
              </p:cNvPr>
              <p:cNvSpPr txBox="1"/>
              <p:nvPr/>
            </p:nvSpPr>
            <p:spPr>
              <a:xfrm>
                <a:off x="4636088" y="797033"/>
                <a:ext cx="3210900" cy="365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r>
                  <a:rPr lang="en" sz="1700" dirty="0">
                    <a:solidFill>
                      <a:srgbClr val="434343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The Challenge</a:t>
                </a:r>
                <a:endParaRPr sz="1700" dirty="0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159530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aixaDeTexto 8">
            <a:extLst>
              <a:ext uri="{FF2B5EF4-FFF2-40B4-BE49-F238E27FC236}">
                <a16:creationId xmlns:a16="http://schemas.microsoft.com/office/drawing/2014/main" id="{747CD7F5-995D-862F-B822-99743523BDA5}"/>
              </a:ext>
            </a:extLst>
          </p:cNvPr>
          <p:cNvSpPr txBox="1"/>
          <p:nvPr/>
        </p:nvSpPr>
        <p:spPr>
          <a:xfrm>
            <a:off x="3048000" y="1536290"/>
            <a:ext cx="180974" cy="36194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pt-BR"/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3F6898FC-7B18-1F4E-3DB6-D45AACC01922}"/>
              </a:ext>
            </a:extLst>
          </p:cNvPr>
          <p:cNvGrpSpPr/>
          <p:nvPr/>
        </p:nvGrpSpPr>
        <p:grpSpPr>
          <a:xfrm>
            <a:off x="-2459" y="-2460"/>
            <a:ext cx="12191999" cy="909484"/>
            <a:chOff x="-2459" y="-2460"/>
            <a:chExt cx="12191999" cy="909484"/>
          </a:xfrm>
        </p:grpSpPr>
        <p:sp>
          <p:nvSpPr>
            <p:cNvPr id="4" name="Retângulo 3">
              <a:extLst>
                <a:ext uri="{FF2B5EF4-FFF2-40B4-BE49-F238E27FC236}">
                  <a16:creationId xmlns:a16="http://schemas.microsoft.com/office/drawing/2014/main" id="{62977E0B-877C-4CCB-1CA5-6DCA6F0EA15C}"/>
                </a:ext>
              </a:extLst>
            </p:cNvPr>
            <p:cNvSpPr/>
            <p:nvPr/>
          </p:nvSpPr>
          <p:spPr>
            <a:xfrm>
              <a:off x="-2459" y="-2459"/>
              <a:ext cx="12191999" cy="909483"/>
            </a:xfrm>
            <a:prstGeom prst="rect">
              <a:avLst/>
            </a:prstGeom>
            <a:solidFill>
              <a:srgbClr val="73D7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" name="Gráfico 6">
              <a:extLst>
                <a:ext uri="{FF2B5EF4-FFF2-40B4-BE49-F238E27FC236}">
                  <a16:creationId xmlns:a16="http://schemas.microsoft.com/office/drawing/2014/main" id="{0F237F04-3A8C-DCE5-26F8-57230762B78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69182" y="229829"/>
              <a:ext cx="2330860" cy="462117"/>
            </a:xfrm>
            <a:prstGeom prst="rect">
              <a:avLst/>
            </a:prstGeom>
          </p:spPr>
        </p:pic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5EB50CD9-B43A-3822-9C5E-AE3A42E4E028}"/>
                </a:ext>
              </a:extLst>
            </p:cNvPr>
            <p:cNvSpPr/>
            <p:nvPr/>
          </p:nvSpPr>
          <p:spPr>
            <a:xfrm>
              <a:off x="1751578" y="-2460"/>
              <a:ext cx="8827698" cy="909483"/>
            </a:xfrm>
            <a:prstGeom prst="rect">
              <a:avLst/>
            </a:prstGeom>
            <a:solidFill>
              <a:srgbClr val="73D7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pic>
        <p:nvPicPr>
          <p:cNvPr id="10" name="Imagem 10" descr="Uma imagem contendo Círculo&#10;&#10;Descrição gerada automaticamente">
            <a:extLst>
              <a:ext uri="{FF2B5EF4-FFF2-40B4-BE49-F238E27FC236}">
                <a16:creationId xmlns:a16="http://schemas.microsoft.com/office/drawing/2014/main" id="{9732831C-999A-210C-8A80-9DFF73048C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57758" y="5169116"/>
            <a:ext cx="2124974" cy="1638107"/>
          </a:xfrm>
          <a:prstGeom prst="rect">
            <a:avLst/>
          </a:prstGeom>
        </p:spPr>
      </p:pic>
      <p:sp>
        <p:nvSpPr>
          <p:cNvPr id="11" name="Elipse 10">
            <a:extLst>
              <a:ext uri="{FF2B5EF4-FFF2-40B4-BE49-F238E27FC236}">
                <a16:creationId xmlns:a16="http://schemas.microsoft.com/office/drawing/2014/main" id="{E64C0DF4-ABA5-1BCA-CCF5-E4C632AAE9EB}"/>
              </a:ext>
            </a:extLst>
          </p:cNvPr>
          <p:cNvSpPr/>
          <p:nvPr/>
        </p:nvSpPr>
        <p:spPr>
          <a:xfrm>
            <a:off x="448574" y="1534065"/>
            <a:ext cx="503207" cy="503207"/>
          </a:xfrm>
          <a:prstGeom prst="ellipse">
            <a:avLst/>
          </a:prstGeom>
          <a:solidFill>
            <a:srgbClr val="73D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b="1" dirty="0">
                <a:ea typeface="Calibri"/>
                <a:cs typeface="Calibri"/>
              </a:rPr>
              <a:t>1</a:t>
            </a:r>
            <a:endParaRPr lang="pt-BR" sz="2400" b="1" dirty="0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BA7BF6E7-9FEA-A02E-47BF-A5F9C011799A}"/>
              </a:ext>
            </a:extLst>
          </p:cNvPr>
          <p:cNvSpPr/>
          <p:nvPr/>
        </p:nvSpPr>
        <p:spPr>
          <a:xfrm>
            <a:off x="448573" y="2353573"/>
            <a:ext cx="503207" cy="503207"/>
          </a:xfrm>
          <a:prstGeom prst="ellipse">
            <a:avLst/>
          </a:prstGeom>
          <a:solidFill>
            <a:srgbClr val="73D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400" b="1" dirty="0">
                <a:ea typeface="Calibri"/>
                <a:cs typeface="Calibri"/>
              </a:rPr>
              <a:t>2</a:t>
            </a:r>
            <a:endParaRPr lang="pt-BR" sz="2400" b="1" dirty="0"/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3891C898-C0CD-6EAB-9747-F24EE95076EB}"/>
              </a:ext>
            </a:extLst>
          </p:cNvPr>
          <p:cNvSpPr/>
          <p:nvPr/>
        </p:nvSpPr>
        <p:spPr>
          <a:xfrm>
            <a:off x="448575" y="3115574"/>
            <a:ext cx="503207" cy="503207"/>
          </a:xfrm>
          <a:prstGeom prst="ellipse">
            <a:avLst/>
          </a:prstGeom>
          <a:solidFill>
            <a:srgbClr val="73D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400" b="1" dirty="0">
                <a:ea typeface="Calibri"/>
                <a:cs typeface="Calibri"/>
              </a:rPr>
              <a:t>3</a:t>
            </a:r>
            <a:endParaRPr lang="pt-BR" sz="2400" b="1" dirty="0"/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EE540CE7-16A9-1A31-AF96-DA95DF9EE824}"/>
              </a:ext>
            </a:extLst>
          </p:cNvPr>
          <p:cNvSpPr/>
          <p:nvPr/>
        </p:nvSpPr>
        <p:spPr>
          <a:xfrm>
            <a:off x="448573" y="3848818"/>
            <a:ext cx="503207" cy="503207"/>
          </a:xfrm>
          <a:prstGeom prst="ellipse">
            <a:avLst/>
          </a:prstGeom>
          <a:solidFill>
            <a:srgbClr val="73D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400" b="1" dirty="0">
                <a:ea typeface="Calibri"/>
                <a:cs typeface="Calibri"/>
              </a:rPr>
              <a:t>4</a:t>
            </a:r>
            <a:endParaRPr lang="pt-BR" sz="2400" b="1" dirty="0"/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C11E7D19-D25B-7F53-C8BB-5D97A3FFB9EB}"/>
              </a:ext>
            </a:extLst>
          </p:cNvPr>
          <p:cNvSpPr/>
          <p:nvPr/>
        </p:nvSpPr>
        <p:spPr>
          <a:xfrm>
            <a:off x="448572" y="4668327"/>
            <a:ext cx="503207" cy="503207"/>
          </a:xfrm>
          <a:prstGeom prst="ellipse">
            <a:avLst/>
          </a:prstGeom>
          <a:solidFill>
            <a:srgbClr val="73D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400" b="1" dirty="0">
                <a:ea typeface="Calibri"/>
                <a:cs typeface="Calibri"/>
              </a:rPr>
              <a:t>5</a:t>
            </a:r>
          </a:p>
        </p:txBody>
      </p:sp>
      <p:sp>
        <p:nvSpPr>
          <p:cNvPr id="19" name="Google Shape;793;p16">
            <a:extLst>
              <a:ext uri="{FF2B5EF4-FFF2-40B4-BE49-F238E27FC236}">
                <a16:creationId xmlns:a16="http://schemas.microsoft.com/office/drawing/2014/main" id="{9D78161E-87CC-CC00-CFF5-DF0D5B94339D}"/>
              </a:ext>
            </a:extLst>
          </p:cNvPr>
          <p:cNvSpPr txBox="1"/>
          <p:nvPr/>
        </p:nvSpPr>
        <p:spPr>
          <a:xfrm>
            <a:off x="1084880" y="1602165"/>
            <a:ext cx="6891501" cy="423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2800" dirty="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</a:rPr>
              <a:t>Search for tweets mentioning #FlixBus (last week)</a:t>
            </a:r>
          </a:p>
        </p:txBody>
      </p:sp>
      <p:sp>
        <p:nvSpPr>
          <p:cNvPr id="20" name="Google Shape;793;p16">
            <a:extLst>
              <a:ext uri="{FF2B5EF4-FFF2-40B4-BE49-F238E27FC236}">
                <a16:creationId xmlns:a16="http://schemas.microsoft.com/office/drawing/2014/main" id="{89C0A59D-3701-6092-95E7-27E09C7E88A5}"/>
              </a:ext>
            </a:extLst>
          </p:cNvPr>
          <p:cNvSpPr txBox="1"/>
          <p:nvPr/>
        </p:nvSpPr>
        <p:spPr>
          <a:xfrm>
            <a:off x="1142389" y="2392919"/>
            <a:ext cx="2952105" cy="4663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2800" dirty="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</a:rPr>
              <a:t>Store the raw data</a:t>
            </a:r>
          </a:p>
        </p:txBody>
      </p:sp>
      <p:sp>
        <p:nvSpPr>
          <p:cNvPr id="21" name="Google Shape;793;p16">
            <a:extLst>
              <a:ext uri="{FF2B5EF4-FFF2-40B4-BE49-F238E27FC236}">
                <a16:creationId xmlns:a16="http://schemas.microsoft.com/office/drawing/2014/main" id="{BC4CC168-20C0-F9C4-C91D-62DF60A93DF2}"/>
              </a:ext>
            </a:extLst>
          </p:cNvPr>
          <p:cNvSpPr txBox="1"/>
          <p:nvPr/>
        </p:nvSpPr>
        <p:spPr>
          <a:xfrm>
            <a:off x="1171143" y="3154918"/>
            <a:ext cx="6891501" cy="423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2800" dirty="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</a:rPr>
              <a:t>From the raw data extract some attributes</a:t>
            </a:r>
          </a:p>
        </p:txBody>
      </p:sp>
      <p:sp>
        <p:nvSpPr>
          <p:cNvPr id="22" name="Google Shape;793;p16">
            <a:extLst>
              <a:ext uri="{FF2B5EF4-FFF2-40B4-BE49-F238E27FC236}">
                <a16:creationId xmlns:a16="http://schemas.microsoft.com/office/drawing/2014/main" id="{42F67246-D90A-B7FE-2AC1-8C1DC97999C0}"/>
              </a:ext>
            </a:extLst>
          </p:cNvPr>
          <p:cNvSpPr txBox="1"/>
          <p:nvPr/>
        </p:nvSpPr>
        <p:spPr>
          <a:xfrm>
            <a:off x="1142389" y="3916919"/>
            <a:ext cx="6891501" cy="423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2800" dirty="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</a:rPr>
              <a:t>Apply anonymization on User id</a:t>
            </a:r>
          </a:p>
        </p:txBody>
      </p:sp>
      <p:sp>
        <p:nvSpPr>
          <p:cNvPr id="23" name="Google Shape;793;p16">
            <a:extLst>
              <a:ext uri="{FF2B5EF4-FFF2-40B4-BE49-F238E27FC236}">
                <a16:creationId xmlns:a16="http://schemas.microsoft.com/office/drawing/2014/main" id="{5E3178F3-0BEF-8236-771A-DE08865F0721}"/>
              </a:ext>
            </a:extLst>
          </p:cNvPr>
          <p:cNvSpPr txBox="1"/>
          <p:nvPr/>
        </p:nvSpPr>
        <p:spPr>
          <a:xfrm>
            <a:off x="1084879" y="4707673"/>
            <a:ext cx="6891501" cy="423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2800" dirty="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</a:rPr>
              <a:t>Prevent some pipeline issues</a:t>
            </a:r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261BA7DA-4C4A-7F42-5997-B67DEA8F556B}"/>
              </a:ext>
            </a:extLst>
          </p:cNvPr>
          <p:cNvSpPr/>
          <p:nvPr/>
        </p:nvSpPr>
        <p:spPr>
          <a:xfrm>
            <a:off x="477326" y="5444704"/>
            <a:ext cx="503207" cy="503207"/>
          </a:xfrm>
          <a:prstGeom prst="ellipse">
            <a:avLst/>
          </a:prstGeom>
          <a:solidFill>
            <a:srgbClr val="73D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400" b="1" dirty="0">
                <a:ea typeface="Calibri"/>
                <a:cs typeface="Calibri"/>
              </a:rPr>
              <a:t>6</a:t>
            </a:r>
          </a:p>
        </p:txBody>
      </p:sp>
      <p:sp>
        <p:nvSpPr>
          <p:cNvPr id="25" name="Google Shape;793;p16">
            <a:extLst>
              <a:ext uri="{FF2B5EF4-FFF2-40B4-BE49-F238E27FC236}">
                <a16:creationId xmlns:a16="http://schemas.microsoft.com/office/drawing/2014/main" id="{032E4D91-015A-27A0-6459-8A9A13137119}"/>
              </a:ext>
            </a:extLst>
          </p:cNvPr>
          <p:cNvSpPr txBox="1"/>
          <p:nvPr/>
        </p:nvSpPr>
        <p:spPr>
          <a:xfrm>
            <a:off x="1084878" y="5484050"/>
            <a:ext cx="6891501" cy="423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2800" dirty="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</a:rPr>
              <a:t>Feature of reprocessing (day, range)</a:t>
            </a:r>
          </a:p>
        </p:txBody>
      </p:sp>
      <p:pic>
        <p:nvPicPr>
          <p:cNvPr id="30" name="Imagem 30" descr="Texto&#10;&#10;Descrição gerada automaticamente">
            <a:extLst>
              <a:ext uri="{FF2B5EF4-FFF2-40B4-BE49-F238E27FC236}">
                <a16:creationId xmlns:a16="http://schemas.microsoft.com/office/drawing/2014/main" id="{77F6BDA8-52DE-F90D-3F16-33752ACD27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9381" y="-67533"/>
            <a:ext cx="4123426" cy="2219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1449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áfico 6">
            <a:extLst>
              <a:ext uri="{FF2B5EF4-FFF2-40B4-BE49-F238E27FC236}">
                <a16:creationId xmlns:a16="http://schemas.microsoft.com/office/drawing/2014/main" id="{EB7388CE-DA9F-4B73-B7F8-C5BC7E79DF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9182" y="229829"/>
            <a:ext cx="2330860" cy="462117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747CD7F5-995D-862F-B822-99743523BDA5}"/>
              </a:ext>
            </a:extLst>
          </p:cNvPr>
          <p:cNvSpPr txBox="1"/>
          <p:nvPr/>
        </p:nvSpPr>
        <p:spPr>
          <a:xfrm>
            <a:off x="3048000" y="1536290"/>
            <a:ext cx="180974" cy="36194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pt-BR"/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83008180-7561-0B4E-4FEF-DF93471E8C2B}"/>
              </a:ext>
            </a:extLst>
          </p:cNvPr>
          <p:cNvGrpSpPr/>
          <p:nvPr/>
        </p:nvGrpSpPr>
        <p:grpSpPr>
          <a:xfrm>
            <a:off x="-2459" y="-2460"/>
            <a:ext cx="12191999" cy="909484"/>
            <a:chOff x="-2459" y="-2460"/>
            <a:chExt cx="12191999" cy="909484"/>
          </a:xfrm>
        </p:grpSpPr>
        <p:sp>
          <p:nvSpPr>
            <p:cNvPr id="4" name="Retângulo 3">
              <a:extLst>
                <a:ext uri="{FF2B5EF4-FFF2-40B4-BE49-F238E27FC236}">
                  <a16:creationId xmlns:a16="http://schemas.microsoft.com/office/drawing/2014/main" id="{954EFF10-9D5C-486E-8EF3-185238953FE5}"/>
                </a:ext>
              </a:extLst>
            </p:cNvPr>
            <p:cNvSpPr/>
            <p:nvPr/>
          </p:nvSpPr>
          <p:spPr>
            <a:xfrm>
              <a:off x="-2459" y="-2459"/>
              <a:ext cx="12191999" cy="909483"/>
            </a:xfrm>
            <a:prstGeom prst="rect">
              <a:avLst/>
            </a:prstGeom>
            <a:solidFill>
              <a:srgbClr val="73D7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" name="Gráfico 6">
              <a:extLst>
                <a:ext uri="{FF2B5EF4-FFF2-40B4-BE49-F238E27FC236}">
                  <a16:creationId xmlns:a16="http://schemas.microsoft.com/office/drawing/2014/main" id="{FB36D198-B3DB-8C28-F891-D2F7147B51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69182" y="229829"/>
              <a:ext cx="2330860" cy="462117"/>
            </a:xfrm>
            <a:prstGeom prst="rect">
              <a:avLst/>
            </a:prstGeom>
          </p:spPr>
        </p:pic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2ACE9CCD-1B17-E879-3880-9A409F2597B6}"/>
                </a:ext>
              </a:extLst>
            </p:cNvPr>
            <p:cNvSpPr/>
            <p:nvPr/>
          </p:nvSpPr>
          <p:spPr>
            <a:xfrm>
              <a:off x="1751578" y="-2460"/>
              <a:ext cx="8827698" cy="909483"/>
            </a:xfrm>
            <a:prstGeom prst="rect">
              <a:avLst/>
            </a:prstGeom>
            <a:solidFill>
              <a:srgbClr val="73D7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pic>
        <p:nvPicPr>
          <p:cNvPr id="10" name="Imagem 10" descr="Ícone&#10;&#10;Descrição gerada automaticamente">
            <a:extLst>
              <a:ext uri="{FF2B5EF4-FFF2-40B4-BE49-F238E27FC236}">
                <a16:creationId xmlns:a16="http://schemas.microsoft.com/office/drawing/2014/main" id="{D22C2F6A-95EA-FE61-A753-0DFF0DBAC1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5570" y="2388080"/>
            <a:ext cx="2081842" cy="2081842"/>
          </a:xfrm>
          <a:prstGeom prst="rect">
            <a:avLst/>
          </a:prstGeom>
        </p:spPr>
      </p:pic>
      <p:sp>
        <p:nvSpPr>
          <p:cNvPr id="14" name="Google Shape;793;p16">
            <a:extLst>
              <a:ext uri="{FF2B5EF4-FFF2-40B4-BE49-F238E27FC236}">
                <a16:creationId xmlns:a16="http://schemas.microsoft.com/office/drawing/2014/main" id="{62AB565F-6451-59CB-1F35-002F453CB4A7}"/>
              </a:ext>
            </a:extLst>
          </p:cNvPr>
          <p:cNvSpPr txBox="1"/>
          <p:nvPr/>
        </p:nvSpPr>
        <p:spPr>
          <a:xfrm>
            <a:off x="4492925" y="236316"/>
            <a:ext cx="3210897" cy="394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4000" b="1" dirty="0">
                <a:solidFill>
                  <a:schemeClr val="bg1"/>
                </a:solidFill>
                <a:latin typeface="Fira Sans Extra Condensed Medium"/>
                <a:ea typeface="Fira Sans Extra Condensed Medium"/>
                <a:cs typeface="Fira Sans Extra Condensed Medium"/>
              </a:rPr>
              <a:t>Methodology</a:t>
            </a:r>
          </a:p>
        </p:txBody>
      </p:sp>
      <p:sp>
        <p:nvSpPr>
          <p:cNvPr id="3" name="Google Shape;793;p16">
            <a:extLst>
              <a:ext uri="{FF2B5EF4-FFF2-40B4-BE49-F238E27FC236}">
                <a16:creationId xmlns:a16="http://schemas.microsoft.com/office/drawing/2014/main" id="{79196E35-4CC0-4FAE-3527-6D2AFEFBFCDC}"/>
              </a:ext>
            </a:extLst>
          </p:cNvPr>
          <p:cNvSpPr txBox="1"/>
          <p:nvPr/>
        </p:nvSpPr>
        <p:spPr>
          <a:xfrm>
            <a:off x="2292578" y="1889712"/>
            <a:ext cx="6891501" cy="3715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457200">
              <a:buChar char="•"/>
            </a:pPr>
            <a:r>
              <a:rPr lang="en" sz="4000" dirty="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</a:rPr>
              <a:t>Gathering requirements</a:t>
            </a:r>
          </a:p>
          <a:p>
            <a:pPr marL="457200" indent="-457200">
              <a:buChar char="•"/>
            </a:pPr>
            <a:r>
              <a:rPr lang="en" sz="4000" dirty="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</a:rPr>
              <a:t>Tech Stack definition</a:t>
            </a:r>
          </a:p>
          <a:p>
            <a:pPr marL="457200" indent="-457200">
              <a:buChar char="•"/>
            </a:pPr>
            <a:r>
              <a:rPr lang="en" sz="4000" dirty="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</a:rPr>
              <a:t>POC</a:t>
            </a:r>
          </a:p>
          <a:p>
            <a:pPr marL="457200" indent="-457200">
              <a:buChar char="•"/>
            </a:pPr>
            <a:r>
              <a:rPr lang="en" sz="4000" dirty="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</a:rPr>
              <a:t>Development</a:t>
            </a:r>
          </a:p>
          <a:p>
            <a:pPr marL="457200" indent="-457200">
              <a:buChar char="•"/>
            </a:pPr>
            <a:r>
              <a:rPr lang="en" sz="4000" dirty="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</a:rPr>
              <a:t>Documentation</a:t>
            </a:r>
          </a:p>
          <a:p>
            <a:pPr marL="457200" indent="-457200">
              <a:buChar char="•"/>
            </a:pPr>
            <a:endParaRPr lang="en" sz="2800" dirty="0">
              <a:solidFill>
                <a:srgbClr val="434343"/>
              </a:solidFill>
              <a:latin typeface="Fira Sans Extra Condensed Medium"/>
              <a:ea typeface="Fira Sans Extra Condensed Medium"/>
              <a:cs typeface="Fira Sans Extra Condensed Medium"/>
            </a:endParaRPr>
          </a:p>
        </p:txBody>
      </p:sp>
    </p:spTree>
    <p:extLst>
      <p:ext uri="{BB962C8B-B14F-4D97-AF65-F5344CB8AC3E}">
        <p14:creationId xmlns:p14="http://schemas.microsoft.com/office/powerpoint/2010/main" val="40196430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áfico 6">
            <a:extLst>
              <a:ext uri="{FF2B5EF4-FFF2-40B4-BE49-F238E27FC236}">
                <a16:creationId xmlns:a16="http://schemas.microsoft.com/office/drawing/2014/main" id="{EB7388CE-DA9F-4B73-B7F8-C5BC7E79DF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9182" y="229829"/>
            <a:ext cx="2330860" cy="462117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747CD7F5-995D-862F-B822-99743523BDA5}"/>
              </a:ext>
            </a:extLst>
          </p:cNvPr>
          <p:cNvSpPr txBox="1"/>
          <p:nvPr/>
        </p:nvSpPr>
        <p:spPr>
          <a:xfrm>
            <a:off x="3048000" y="1536290"/>
            <a:ext cx="180974" cy="36194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pt-BR"/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8F8BD7C2-E80F-53B9-C029-30FF93EEECE7}"/>
              </a:ext>
            </a:extLst>
          </p:cNvPr>
          <p:cNvGrpSpPr/>
          <p:nvPr/>
        </p:nvGrpSpPr>
        <p:grpSpPr>
          <a:xfrm>
            <a:off x="-2459" y="-2460"/>
            <a:ext cx="12191999" cy="909484"/>
            <a:chOff x="-2459" y="-2460"/>
            <a:chExt cx="12191999" cy="909484"/>
          </a:xfrm>
        </p:grpSpPr>
        <p:sp>
          <p:nvSpPr>
            <p:cNvPr id="4" name="Retângulo 3">
              <a:extLst>
                <a:ext uri="{FF2B5EF4-FFF2-40B4-BE49-F238E27FC236}">
                  <a16:creationId xmlns:a16="http://schemas.microsoft.com/office/drawing/2014/main" id="{1F3A8F57-9CDA-D6FB-A09F-EE464E5893C2}"/>
                </a:ext>
              </a:extLst>
            </p:cNvPr>
            <p:cNvSpPr/>
            <p:nvPr/>
          </p:nvSpPr>
          <p:spPr>
            <a:xfrm>
              <a:off x="-2459" y="-2459"/>
              <a:ext cx="12191999" cy="909483"/>
            </a:xfrm>
            <a:prstGeom prst="rect">
              <a:avLst/>
            </a:prstGeom>
            <a:solidFill>
              <a:srgbClr val="73D7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" name="Gráfico 6">
              <a:extLst>
                <a:ext uri="{FF2B5EF4-FFF2-40B4-BE49-F238E27FC236}">
                  <a16:creationId xmlns:a16="http://schemas.microsoft.com/office/drawing/2014/main" id="{08D87ACA-BAD0-D8D1-CC59-2D8D479E2A4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69182" y="229829"/>
              <a:ext cx="2330860" cy="462117"/>
            </a:xfrm>
            <a:prstGeom prst="rect">
              <a:avLst/>
            </a:prstGeom>
          </p:spPr>
        </p:pic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47D55B89-E60F-FB57-EAC0-DA4554395AEF}"/>
                </a:ext>
              </a:extLst>
            </p:cNvPr>
            <p:cNvSpPr/>
            <p:nvPr/>
          </p:nvSpPr>
          <p:spPr>
            <a:xfrm>
              <a:off x="1751578" y="-2460"/>
              <a:ext cx="8827698" cy="909483"/>
            </a:xfrm>
            <a:prstGeom prst="rect">
              <a:avLst/>
            </a:prstGeom>
            <a:solidFill>
              <a:srgbClr val="73D7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pic>
        <p:nvPicPr>
          <p:cNvPr id="11" name="Imagem 11" descr="Diagrama&#10;&#10;Descrição gerada automaticamente">
            <a:extLst>
              <a:ext uri="{FF2B5EF4-FFF2-40B4-BE49-F238E27FC236}">
                <a16:creationId xmlns:a16="http://schemas.microsoft.com/office/drawing/2014/main" id="{7CCA2AB2-E50B-859E-EFBC-AE4E4A96DA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5872" y="125029"/>
            <a:ext cx="2139351" cy="2122206"/>
          </a:xfrm>
          <a:prstGeom prst="rect">
            <a:avLst/>
          </a:prstGeom>
        </p:spPr>
      </p:pic>
      <p:sp>
        <p:nvSpPr>
          <p:cNvPr id="15" name="Google Shape;793;p16">
            <a:extLst>
              <a:ext uri="{FF2B5EF4-FFF2-40B4-BE49-F238E27FC236}">
                <a16:creationId xmlns:a16="http://schemas.microsoft.com/office/drawing/2014/main" id="{1E43CA72-4B63-2500-06B5-2A743B6C359F}"/>
              </a:ext>
            </a:extLst>
          </p:cNvPr>
          <p:cNvSpPr txBox="1"/>
          <p:nvPr/>
        </p:nvSpPr>
        <p:spPr>
          <a:xfrm>
            <a:off x="4521679" y="221939"/>
            <a:ext cx="3153387" cy="423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4000" b="1" dirty="0">
                <a:solidFill>
                  <a:schemeClr val="bg1"/>
                </a:solidFill>
                <a:latin typeface="Fira Sans Extra Condensed Medium"/>
                <a:ea typeface="Fira Sans Extra Condensed Medium"/>
                <a:cs typeface="Fira Sans Extra Condensed Medium"/>
              </a:rPr>
              <a:t>Development</a:t>
            </a:r>
          </a:p>
        </p:txBody>
      </p:sp>
      <p:pic>
        <p:nvPicPr>
          <p:cNvPr id="2" name="Imagem 2" descr="Logotipo&#10;&#10;Descrição gerada automaticamente">
            <a:extLst>
              <a:ext uri="{FF2B5EF4-FFF2-40B4-BE49-F238E27FC236}">
                <a16:creationId xmlns:a16="http://schemas.microsoft.com/office/drawing/2014/main" id="{14EA4D86-94B9-EED6-B1A5-7021F0AC6D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4400" y="2898648"/>
            <a:ext cx="2743200" cy="1060704"/>
          </a:xfrm>
          <a:prstGeom prst="rect">
            <a:avLst/>
          </a:prstGeom>
        </p:spPr>
      </p:pic>
      <p:pic>
        <p:nvPicPr>
          <p:cNvPr id="3" name="Imagem 9" descr="Ícone&#10;&#10;Descrição gerada automaticamente">
            <a:extLst>
              <a:ext uri="{FF2B5EF4-FFF2-40B4-BE49-F238E27FC236}">
                <a16:creationId xmlns:a16="http://schemas.microsoft.com/office/drawing/2014/main" id="{680DD3A2-CF8F-8811-D7A6-EAA58589C1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93346" y="4818090"/>
            <a:ext cx="2743196" cy="413593"/>
          </a:xfrm>
          <a:prstGeom prst="rect">
            <a:avLst/>
          </a:prstGeom>
        </p:spPr>
      </p:pic>
      <p:pic>
        <p:nvPicPr>
          <p:cNvPr id="10" name="Imagem 11" descr="Ícone&#10;&#10;Descrição gerada automaticamente">
            <a:extLst>
              <a:ext uri="{FF2B5EF4-FFF2-40B4-BE49-F238E27FC236}">
                <a16:creationId xmlns:a16="http://schemas.microsoft.com/office/drawing/2014/main" id="{3CA21EFA-113C-DDAE-60B0-990FCB0120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75607" y="3955211"/>
            <a:ext cx="1751163" cy="1722409"/>
          </a:xfrm>
          <a:prstGeom prst="rect">
            <a:avLst/>
          </a:prstGeom>
        </p:spPr>
      </p:pic>
      <p:pic>
        <p:nvPicPr>
          <p:cNvPr id="12" name="Imagem 12" descr="Logotipo&#10;&#10;Descrição gerada automaticamente">
            <a:extLst>
              <a:ext uri="{FF2B5EF4-FFF2-40B4-BE49-F238E27FC236}">
                <a16:creationId xmlns:a16="http://schemas.microsoft.com/office/drawing/2014/main" id="{F2A80B93-BDAA-AD95-D9AE-053CCE9DCD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0024" y="1712606"/>
            <a:ext cx="2743198" cy="643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9116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áfico 6">
            <a:extLst>
              <a:ext uri="{FF2B5EF4-FFF2-40B4-BE49-F238E27FC236}">
                <a16:creationId xmlns:a16="http://schemas.microsoft.com/office/drawing/2014/main" id="{EB7388CE-DA9F-4B73-B7F8-C5BC7E79DF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9182" y="229829"/>
            <a:ext cx="2330860" cy="462117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747CD7F5-995D-862F-B822-99743523BDA5}"/>
              </a:ext>
            </a:extLst>
          </p:cNvPr>
          <p:cNvSpPr txBox="1"/>
          <p:nvPr/>
        </p:nvSpPr>
        <p:spPr>
          <a:xfrm>
            <a:off x="3048000" y="1536290"/>
            <a:ext cx="180974" cy="36194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pt-BR"/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53A4BE60-4EB9-D8E9-3E2E-79FD71CD2A16}"/>
              </a:ext>
            </a:extLst>
          </p:cNvPr>
          <p:cNvGrpSpPr/>
          <p:nvPr/>
        </p:nvGrpSpPr>
        <p:grpSpPr>
          <a:xfrm>
            <a:off x="-2459" y="-2460"/>
            <a:ext cx="12191999" cy="909484"/>
            <a:chOff x="-2459" y="-2460"/>
            <a:chExt cx="12191999" cy="909484"/>
          </a:xfrm>
        </p:grpSpPr>
        <p:sp>
          <p:nvSpPr>
            <p:cNvPr id="4" name="Retângulo 3">
              <a:extLst>
                <a:ext uri="{FF2B5EF4-FFF2-40B4-BE49-F238E27FC236}">
                  <a16:creationId xmlns:a16="http://schemas.microsoft.com/office/drawing/2014/main" id="{9EC19197-0F6B-1F36-FA9B-5332AAB5E725}"/>
                </a:ext>
              </a:extLst>
            </p:cNvPr>
            <p:cNvSpPr/>
            <p:nvPr/>
          </p:nvSpPr>
          <p:spPr>
            <a:xfrm>
              <a:off x="-2459" y="-2459"/>
              <a:ext cx="12191999" cy="909483"/>
            </a:xfrm>
            <a:prstGeom prst="rect">
              <a:avLst/>
            </a:prstGeom>
            <a:solidFill>
              <a:srgbClr val="73D7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" name="Gráfico 6">
              <a:extLst>
                <a:ext uri="{FF2B5EF4-FFF2-40B4-BE49-F238E27FC236}">
                  <a16:creationId xmlns:a16="http://schemas.microsoft.com/office/drawing/2014/main" id="{D34D1584-7274-C53E-0832-88D7BFBFA0A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69182" y="229829"/>
              <a:ext cx="2330860" cy="462117"/>
            </a:xfrm>
            <a:prstGeom prst="rect">
              <a:avLst/>
            </a:prstGeom>
          </p:spPr>
        </p:pic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9EE66C06-7461-183D-C718-2908998A29F8}"/>
                </a:ext>
              </a:extLst>
            </p:cNvPr>
            <p:cNvSpPr/>
            <p:nvPr/>
          </p:nvSpPr>
          <p:spPr>
            <a:xfrm>
              <a:off x="1751578" y="-2460"/>
              <a:ext cx="8827698" cy="909483"/>
            </a:xfrm>
            <a:prstGeom prst="rect">
              <a:avLst/>
            </a:prstGeom>
            <a:solidFill>
              <a:srgbClr val="73D7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pic>
        <p:nvPicPr>
          <p:cNvPr id="11" name="Imagem 11" descr="Diagrama&#10;&#10;Descrição gerada automaticamente">
            <a:extLst>
              <a:ext uri="{FF2B5EF4-FFF2-40B4-BE49-F238E27FC236}">
                <a16:creationId xmlns:a16="http://schemas.microsoft.com/office/drawing/2014/main" id="{5696D54D-B966-16CD-4CC7-26EA7EADCF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5872" y="125029"/>
            <a:ext cx="2139351" cy="2122206"/>
          </a:xfrm>
          <a:prstGeom prst="rect">
            <a:avLst/>
          </a:prstGeom>
        </p:spPr>
      </p:pic>
      <p:sp>
        <p:nvSpPr>
          <p:cNvPr id="13" name="Google Shape;793;p16">
            <a:extLst>
              <a:ext uri="{FF2B5EF4-FFF2-40B4-BE49-F238E27FC236}">
                <a16:creationId xmlns:a16="http://schemas.microsoft.com/office/drawing/2014/main" id="{EEA2731C-9032-7125-7836-8B6F70CA8FAD}"/>
              </a:ext>
            </a:extLst>
          </p:cNvPr>
          <p:cNvSpPr txBox="1"/>
          <p:nvPr/>
        </p:nvSpPr>
        <p:spPr>
          <a:xfrm>
            <a:off x="4521679" y="221939"/>
            <a:ext cx="3153387" cy="423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4000" b="1" dirty="0">
                <a:solidFill>
                  <a:schemeClr val="bg1"/>
                </a:solidFill>
                <a:latin typeface="Fira Sans Extra Condensed Medium"/>
                <a:ea typeface="Fira Sans Extra Condensed Medium"/>
                <a:cs typeface="Fira Sans Extra Condensed Medium"/>
              </a:rPr>
              <a:t>Development</a:t>
            </a:r>
          </a:p>
        </p:txBody>
      </p:sp>
      <p:sp>
        <p:nvSpPr>
          <p:cNvPr id="3" name="Google Shape;793;p16">
            <a:extLst>
              <a:ext uri="{FF2B5EF4-FFF2-40B4-BE49-F238E27FC236}">
                <a16:creationId xmlns:a16="http://schemas.microsoft.com/office/drawing/2014/main" id="{6E04EA91-763B-5D43-21CC-1BB90D205D35}"/>
              </a:ext>
            </a:extLst>
          </p:cNvPr>
          <p:cNvSpPr txBox="1"/>
          <p:nvPr/>
        </p:nvSpPr>
        <p:spPr>
          <a:xfrm>
            <a:off x="248187" y="1192759"/>
            <a:ext cx="9093866" cy="7512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4000" dirty="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</a:rPr>
              <a:t>Reprocessing using single date or range</a:t>
            </a:r>
          </a:p>
          <a:p>
            <a:pPr marL="457200" indent="-457200">
              <a:buChar char="•"/>
            </a:pPr>
            <a:endParaRPr lang="en" sz="2800" dirty="0">
              <a:solidFill>
                <a:srgbClr val="434343"/>
              </a:solidFill>
              <a:latin typeface="Fira Sans Extra Condensed Medium"/>
              <a:ea typeface="Fira Sans Extra Condensed Medium"/>
              <a:cs typeface="Fira Sans Extra Condensed Medium"/>
            </a:endParaRPr>
          </a:p>
        </p:txBody>
      </p:sp>
      <p:pic>
        <p:nvPicPr>
          <p:cNvPr id="14" name="Imagem 14" descr="Interface gráfica do usuário, Texto, Aplicativo, chat ou mensagem de texto&#10;&#10;Descrição gerada automaticamente">
            <a:extLst>
              <a:ext uri="{FF2B5EF4-FFF2-40B4-BE49-F238E27FC236}">
                <a16:creationId xmlns:a16="http://schemas.microsoft.com/office/drawing/2014/main" id="{EDC41D9A-4B6F-3EA5-BE28-23946D4442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351" y="2389976"/>
            <a:ext cx="2743200" cy="1390389"/>
          </a:xfrm>
          <a:prstGeom prst="rect">
            <a:avLst/>
          </a:prstGeom>
        </p:spPr>
      </p:pic>
      <p:sp>
        <p:nvSpPr>
          <p:cNvPr id="20" name="Google Shape;793;p16">
            <a:extLst>
              <a:ext uri="{FF2B5EF4-FFF2-40B4-BE49-F238E27FC236}">
                <a16:creationId xmlns:a16="http://schemas.microsoft.com/office/drawing/2014/main" id="{4709A87C-FC73-F239-E5C2-F07655D109A8}"/>
              </a:ext>
            </a:extLst>
          </p:cNvPr>
          <p:cNvSpPr txBox="1"/>
          <p:nvPr/>
        </p:nvSpPr>
        <p:spPr>
          <a:xfrm>
            <a:off x="322530" y="2252126"/>
            <a:ext cx="8053086" cy="4353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2400" dirty="0">
                <a:solidFill>
                  <a:srgbClr val="434343"/>
                </a:solidFill>
                <a:latin typeface="Fira Sans Extra Condensed Medium"/>
              </a:rPr>
              <a:t>From UI click on arrow signal and choose the option with config.</a:t>
            </a:r>
            <a:endParaRPr lang="en" sz="4000" dirty="0">
              <a:solidFill>
                <a:srgbClr val="434343"/>
              </a:solidFill>
              <a:latin typeface="Fira Sans Extra Condensed Medium"/>
            </a:endParaRPr>
          </a:p>
          <a:p>
            <a:endParaRPr lang="en" sz="4000" dirty="0">
              <a:solidFill>
                <a:srgbClr val="434343"/>
              </a:solidFill>
              <a:latin typeface="Fira Sans Extra Condensed Medium"/>
              <a:ea typeface="Fira Sans Extra Condensed Medium"/>
              <a:cs typeface="Fira Sans Extra Condensed Medium"/>
            </a:endParaRPr>
          </a:p>
        </p:txBody>
      </p:sp>
      <p:pic>
        <p:nvPicPr>
          <p:cNvPr id="21" name="Imagem 21" descr="Interface gráfica do usuário, Texto, Aplicativo, Email&#10;&#10;Descrição gerada automaticamente">
            <a:extLst>
              <a:ext uri="{FF2B5EF4-FFF2-40B4-BE49-F238E27FC236}">
                <a16:creationId xmlns:a16="http://schemas.microsoft.com/office/drawing/2014/main" id="{12A307B7-A07E-83BC-E260-CF70C2A63A8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376" r="-229" b="-253"/>
          <a:stretch/>
        </p:blipFill>
        <p:spPr>
          <a:xfrm>
            <a:off x="7075449" y="2957837"/>
            <a:ext cx="4006987" cy="3683678"/>
          </a:xfrm>
          <a:prstGeom prst="rect">
            <a:avLst/>
          </a:prstGeom>
        </p:spPr>
      </p:pic>
      <p:sp>
        <p:nvSpPr>
          <p:cNvPr id="22" name="Google Shape;793;p16">
            <a:extLst>
              <a:ext uri="{FF2B5EF4-FFF2-40B4-BE49-F238E27FC236}">
                <a16:creationId xmlns:a16="http://schemas.microsoft.com/office/drawing/2014/main" id="{663C7208-FDC9-2FA8-E020-AA461310B491}"/>
              </a:ext>
            </a:extLst>
          </p:cNvPr>
          <p:cNvSpPr txBox="1"/>
          <p:nvPr/>
        </p:nvSpPr>
        <p:spPr>
          <a:xfrm>
            <a:off x="2738627" y="5476687"/>
            <a:ext cx="4401062" cy="4353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2400" dirty="0">
                <a:solidFill>
                  <a:srgbClr val="434343"/>
                </a:solidFill>
                <a:latin typeface="Fira Sans Extra Condensed Medium"/>
              </a:rPr>
              <a:t>Fill the text box with both dates to ask data from a range or set only the </a:t>
            </a:r>
            <a:r>
              <a:rPr lang="en" sz="2400" dirty="0" err="1">
                <a:solidFill>
                  <a:srgbClr val="434343"/>
                </a:solidFill>
                <a:latin typeface="Fira Sans Extra Condensed Medium"/>
              </a:rPr>
              <a:t>ui_start_date</a:t>
            </a:r>
            <a:r>
              <a:rPr lang="en" sz="2400" dirty="0">
                <a:solidFill>
                  <a:srgbClr val="434343"/>
                </a:solidFill>
                <a:latin typeface="Fira Sans Extra Condensed Medium"/>
              </a:rPr>
              <a:t> attribute that it will be considered as a single day</a:t>
            </a:r>
          </a:p>
          <a:p>
            <a:endParaRPr lang="en" sz="4000" dirty="0">
              <a:solidFill>
                <a:srgbClr val="434343"/>
              </a:solidFill>
              <a:latin typeface="Fira Sans Extra Condensed Medium"/>
              <a:ea typeface="Fira Sans Extra Condensed Medium"/>
              <a:cs typeface="Fira Sans Extra Condensed Medium"/>
            </a:endParaRPr>
          </a:p>
        </p:txBody>
      </p:sp>
    </p:spTree>
    <p:extLst>
      <p:ext uri="{BB962C8B-B14F-4D97-AF65-F5344CB8AC3E}">
        <p14:creationId xmlns:p14="http://schemas.microsoft.com/office/powerpoint/2010/main" val="33482930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áfico 6">
            <a:extLst>
              <a:ext uri="{FF2B5EF4-FFF2-40B4-BE49-F238E27FC236}">
                <a16:creationId xmlns:a16="http://schemas.microsoft.com/office/drawing/2014/main" id="{EB7388CE-DA9F-4B73-B7F8-C5BC7E79DF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9182" y="229829"/>
            <a:ext cx="2330860" cy="462117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747CD7F5-995D-862F-B822-99743523BDA5}"/>
              </a:ext>
            </a:extLst>
          </p:cNvPr>
          <p:cNvSpPr txBox="1"/>
          <p:nvPr/>
        </p:nvSpPr>
        <p:spPr>
          <a:xfrm>
            <a:off x="3048000" y="1536290"/>
            <a:ext cx="180974" cy="36194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pt-BR"/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53A4BE60-4EB9-D8E9-3E2E-79FD71CD2A16}"/>
              </a:ext>
            </a:extLst>
          </p:cNvPr>
          <p:cNvGrpSpPr/>
          <p:nvPr/>
        </p:nvGrpSpPr>
        <p:grpSpPr>
          <a:xfrm>
            <a:off x="-2459" y="-2460"/>
            <a:ext cx="12191999" cy="909484"/>
            <a:chOff x="-2459" y="-2460"/>
            <a:chExt cx="12191999" cy="909484"/>
          </a:xfrm>
        </p:grpSpPr>
        <p:sp>
          <p:nvSpPr>
            <p:cNvPr id="4" name="Retângulo 3">
              <a:extLst>
                <a:ext uri="{FF2B5EF4-FFF2-40B4-BE49-F238E27FC236}">
                  <a16:creationId xmlns:a16="http://schemas.microsoft.com/office/drawing/2014/main" id="{9EC19197-0F6B-1F36-FA9B-5332AAB5E725}"/>
                </a:ext>
              </a:extLst>
            </p:cNvPr>
            <p:cNvSpPr/>
            <p:nvPr/>
          </p:nvSpPr>
          <p:spPr>
            <a:xfrm>
              <a:off x="-2459" y="-2459"/>
              <a:ext cx="12191999" cy="909483"/>
            </a:xfrm>
            <a:prstGeom prst="rect">
              <a:avLst/>
            </a:prstGeom>
            <a:solidFill>
              <a:srgbClr val="73D7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" name="Gráfico 6">
              <a:extLst>
                <a:ext uri="{FF2B5EF4-FFF2-40B4-BE49-F238E27FC236}">
                  <a16:creationId xmlns:a16="http://schemas.microsoft.com/office/drawing/2014/main" id="{D34D1584-7274-C53E-0832-88D7BFBFA0A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69182" y="229829"/>
              <a:ext cx="2330860" cy="462117"/>
            </a:xfrm>
            <a:prstGeom prst="rect">
              <a:avLst/>
            </a:prstGeom>
          </p:spPr>
        </p:pic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9EE66C06-7461-183D-C718-2908998A29F8}"/>
                </a:ext>
              </a:extLst>
            </p:cNvPr>
            <p:cNvSpPr/>
            <p:nvPr/>
          </p:nvSpPr>
          <p:spPr>
            <a:xfrm>
              <a:off x="1751578" y="-2460"/>
              <a:ext cx="8827698" cy="909483"/>
            </a:xfrm>
            <a:prstGeom prst="rect">
              <a:avLst/>
            </a:prstGeom>
            <a:solidFill>
              <a:srgbClr val="73D7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pic>
        <p:nvPicPr>
          <p:cNvPr id="11" name="Imagem 11" descr="Diagrama&#10;&#10;Descrição gerada automaticamente">
            <a:extLst>
              <a:ext uri="{FF2B5EF4-FFF2-40B4-BE49-F238E27FC236}">
                <a16:creationId xmlns:a16="http://schemas.microsoft.com/office/drawing/2014/main" id="{5696D54D-B966-16CD-4CC7-26EA7EADCF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5872" y="125029"/>
            <a:ext cx="2139351" cy="2122206"/>
          </a:xfrm>
          <a:prstGeom prst="rect">
            <a:avLst/>
          </a:prstGeom>
        </p:spPr>
      </p:pic>
      <p:sp>
        <p:nvSpPr>
          <p:cNvPr id="13" name="Google Shape;793;p16">
            <a:extLst>
              <a:ext uri="{FF2B5EF4-FFF2-40B4-BE49-F238E27FC236}">
                <a16:creationId xmlns:a16="http://schemas.microsoft.com/office/drawing/2014/main" id="{EEA2731C-9032-7125-7836-8B6F70CA8FAD}"/>
              </a:ext>
            </a:extLst>
          </p:cNvPr>
          <p:cNvSpPr txBox="1"/>
          <p:nvPr/>
        </p:nvSpPr>
        <p:spPr>
          <a:xfrm>
            <a:off x="4521679" y="221939"/>
            <a:ext cx="3153387" cy="423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4000" b="1" dirty="0">
                <a:solidFill>
                  <a:schemeClr val="bg1"/>
                </a:solidFill>
                <a:latin typeface="Fira Sans Extra Condensed Medium"/>
                <a:ea typeface="Fira Sans Extra Condensed Medium"/>
                <a:cs typeface="Fira Sans Extra Condensed Medium"/>
              </a:rPr>
              <a:t>Development</a:t>
            </a:r>
          </a:p>
        </p:txBody>
      </p:sp>
      <p:sp>
        <p:nvSpPr>
          <p:cNvPr id="3" name="Google Shape;793;p16">
            <a:extLst>
              <a:ext uri="{FF2B5EF4-FFF2-40B4-BE49-F238E27FC236}">
                <a16:creationId xmlns:a16="http://schemas.microsoft.com/office/drawing/2014/main" id="{9F804192-CA5E-B56D-5F5F-3AFA342C498E}"/>
              </a:ext>
            </a:extLst>
          </p:cNvPr>
          <p:cNvSpPr txBox="1"/>
          <p:nvPr/>
        </p:nvSpPr>
        <p:spPr>
          <a:xfrm>
            <a:off x="248187" y="1192759"/>
            <a:ext cx="9093866" cy="7512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4000" dirty="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</a:rPr>
              <a:t>Pipeline</a:t>
            </a:r>
          </a:p>
          <a:p>
            <a:pPr marL="457200" indent="-457200">
              <a:buChar char="•"/>
            </a:pPr>
            <a:endParaRPr lang="en" sz="2800" dirty="0">
              <a:solidFill>
                <a:srgbClr val="434343"/>
              </a:solidFill>
              <a:latin typeface="Fira Sans Extra Condensed Medium"/>
              <a:ea typeface="Fira Sans Extra Condensed Medium"/>
              <a:cs typeface="Fira Sans Extra Condensed Medium"/>
            </a:endParaRPr>
          </a:p>
        </p:txBody>
      </p:sp>
      <p:pic>
        <p:nvPicPr>
          <p:cNvPr id="10" name="Imagem 11" descr="Diagrama&#10;&#10;Descrição gerada automaticamente">
            <a:extLst>
              <a:ext uri="{FF2B5EF4-FFF2-40B4-BE49-F238E27FC236}">
                <a16:creationId xmlns:a16="http://schemas.microsoft.com/office/drawing/2014/main" id="{4E0D8B61-7588-A5B0-43F9-EBB2EB8E9F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5327" y="1718021"/>
            <a:ext cx="7621858" cy="2836519"/>
          </a:xfrm>
          <a:prstGeom prst="rect">
            <a:avLst/>
          </a:prstGeom>
        </p:spPr>
      </p:pic>
      <p:sp>
        <p:nvSpPr>
          <p:cNvPr id="14" name="Elipse 13">
            <a:extLst>
              <a:ext uri="{FF2B5EF4-FFF2-40B4-BE49-F238E27FC236}">
                <a16:creationId xmlns:a16="http://schemas.microsoft.com/office/drawing/2014/main" id="{6ABAE51A-76EE-E845-2D3F-71722C8DC712}"/>
              </a:ext>
            </a:extLst>
          </p:cNvPr>
          <p:cNvSpPr/>
          <p:nvPr/>
        </p:nvSpPr>
        <p:spPr>
          <a:xfrm>
            <a:off x="290598" y="4628528"/>
            <a:ext cx="503207" cy="503207"/>
          </a:xfrm>
          <a:prstGeom prst="ellipse">
            <a:avLst/>
          </a:prstGeom>
          <a:solidFill>
            <a:srgbClr val="73D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b="1" dirty="0">
                <a:ea typeface="Calibri"/>
                <a:cs typeface="Calibri"/>
              </a:rPr>
              <a:t>1</a:t>
            </a:r>
            <a:endParaRPr lang="pt-BR" sz="2400" b="1" dirty="0"/>
          </a:p>
        </p:txBody>
      </p:sp>
      <p:sp>
        <p:nvSpPr>
          <p:cNvPr id="16" name="Google Shape;793;p16">
            <a:extLst>
              <a:ext uri="{FF2B5EF4-FFF2-40B4-BE49-F238E27FC236}">
                <a16:creationId xmlns:a16="http://schemas.microsoft.com/office/drawing/2014/main" id="{B166BCEA-53E4-FB17-3F61-BBDDA86A1126}"/>
              </a:ext>
            </a:extLst>
          </p:cNvPr>
          <p:cNvSpPr txBox="1"/>
          <p:nvPr/>
        </p:nvSpPr>
        <p:spPr>
          <a:xfrm>
            <a:off x="926904" y="4696628"/>
            <a:ext cx="2505355" cy="4325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2000" dirty="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</a:rPr>
              <a:t>Check if API is available</a:t>
            </a:r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6E5BFF35-798E-32A8-3C2F-3DFE880DD928}"/>
              </a:ext>
            </a:extLst>
          </p:cNvPr>
          <p:cNvSpPr/>
          <p:nvPr/>
        </p:nvSpPr>
        <p:spPr>
          <a:xfrm>
            <a:off x="299890" y="5204674"/>
            <a:ext cx="503207" cy="503207"/>
          </a:xfrm>
          <a:prstGeom prst="ellipse">
            <a:avLst/>
          </a:prstGeom>
          <a:solidFill>
            <a:srgbClr val="73D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400" b="1" dirty="0">
                <a:cs typeface="Calibri"/>
              </a:rPr>
              <a:t>2</a:t>
            </a:r>
            <a:endParaRPr lang="pt-BR" sz="2400" b="1" dirty="0"/>
          </a:p>
        </p:txBody>
      </p:sp>
      <p:sp>
        <p:nvSpPr>
          <p:cNvPr id="18" name="Google Shape;793;p16">
            <a:extLst>
              <a:ext uri="{FF2B5EF4-FFF2-40B4-BE49-F238E27FC236}">
                <a16:creationId xmlns:a16="http://schemas.microsoft.com/office/drawing/2014/main" id="{2BA3FEFD-0A27-6189-E97D-819CCE88E39A}"/>
              </a:ext>
            </a:extLst>
          </p:cNvPr>
          <p:cNvSpPr txBox="1"/>
          <p:nvPr/>
        </p:nvSpPr>
        <p:spPr>
          <a:xfrm>
            <a:off x="936196" y="5272774"/>
            <a:ext cx="2505355" cy="4325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2000" dirty="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</a:rPr>
              <a:t>Fetch tweets from API</a:t>
            </a:r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F0AEF3F5-E838-CAC1-4CE8-CCD5F85CD47E}"/>
              </a:ext>
            </a:extLst>
          </p:cNvPr>
          <p:cNvSpPr/>
          <p:nvPr/>
        </p:nvSpPr>
        <p:spPr>
          <a:xfrm>
            <a:off x="327768" y="5790113"/>
            <a:ext cx="503207" cy="503207"/>
          </a:xfrm>
          <a:prstGeom prst="ellipse">
            <a:avLst/>
          </a:prstGeom>
          <a:solidFill>
            <a:srgbClr val="73D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400" b="1" dirty="0">
                <a:cs typeface="Calibri"/>
              </a:rPr>
              <a:t>3</a:t>
            </a:r>
            <a:endParaRPr lang="pt-BR" sz="2400" b="1" dirty="0"/>
          </a:p>
        </p:txBody>
      </p:sp>
      <p:sp>
        <p:nvSpPr>
          <p:cNvPr id="20" name="Google Shape;793;p16">
            <a:extLst>
              <a:ext uri="{FF2B5EF4-FFF2-40B4-BE49-F238E27FC236}">
                <a16:creationId xmlns:a16="http://schemas.microsoft.com/office/drawing/2014/main" id="{7116E522-2158-F749-9202-0CD6EF23FFBD}"/>
              </a:ext>
            </a:extLst>
          </p:cNvPr>
          <p:cNvSpPr txBox="1"/>
          <p:nvPr/>
        </p:nvSpPr>
        <p:spPr>
          <a:xfrm>
            <a:off x="964074" y="5858213"/>
            <a:ext cx="2505355" cy="4325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2000" dirty="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</a:rPr>
              <a:t>Upload data to S3</a:t>
            </a:r>
          </a:p>
        </p:txBody>
      </p:sp>
      <p:sp>
        <p:nvSpPr>
          <p:cNvPr id="24" name="Google Shape;793;p16">
            <a:extLst>
              <a:ext uri="{FF2B5EF4-FFF2-40B4-BE49-F238E27FC236}">
                <a16:creationId xmlns:a16="http://schemas.microsoft.com/office/drawing/2014/main" id="{88BE9104-9D7B-3B6D-C756-F2A631D39DA3}"/>
              </a:ext>
            </a:extLst>
          </p:cNvPr>
          <p:cNvSpPr txBox="1"/>
          <p:nvPr/>
        </p:nvSpPr>
        <p:spPr>
          <a:xfrm>
            <a:off x="8602310" y="3014127"/>
            <a:ext cx="2654038" cy="2879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1800" dirty="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</a:rPr>
              <a:t>In case of error to check the API status or not found any tweet the task is going to fail and a notification should be send to Slack.</a:t>
            </a:r>
            <a:br>
              <a:rPr lang="en" sz="1800" dirty="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</a:rPr>
            </a:br>
            <a:br>
              <a:rPr lang="en" sz="1800" dirty="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</a:rPr>
            </a:br>
            <a:r>
              <a:rPr lang="en" sz="1800" dirty="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</a:rPr>
              <a:t>NOTE: Communication with SLACK is not implemented, it was added only as example to handle issues.</a:t>
            </a:r>
          </a:p>
          <a:p>
            <a:pPr marL="457200" indent="-457200">
              <a:buChar char="•"/>
            </a:pPr>
            <a:endParaRPr lang="en" sz="2800" dirty="0">
              <a:solidFill>
                <a:srgbClr val="434343"/>
              </a:solidFill>
              <a:latin typeface="Fira Sans Extra Condensed Medium"/>
              <a:ea typeface="Fira Sans Extra Condensed Medium"/>
              <a:cs typeface="Fira Sans Extra Condensed Medium"/>
            </a:endParaRPr>
          </a:p>
        </p:txBody>
      </p:sp>
    </p:spTree>
    <p:extLst>
      <p:ext uri="{BB962C8B-B14F-4D97-AF65-F5344CB8AC3E}">
        <p14:creationId xmlns:p14="http://schemas.microsoft.com/office/powerpoint/2010/main" val="4868333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áfico 6">
            <a:extLst>
              <a:ext uri="{FF2B5EF4-FFF2-40B4-BE49-F238E27FC236}">
                <a16:creationId xmlns:a16="http://schemas.microsoft.com/office/drawing/2014/main" id="{EB7388CE-DA9F-4B73-B7F8-C5BC7E79DF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9182" y="229829"/>
            <a:ext cx="2330860" cy="462117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747CD7F5-995D-862F-B822-99743523BDA5}"/>
              </a:ext>
            </a:extLst>
          </p:cNvPr>
          <p:cNvSpPr txBox="1"/>
          <p:nvPr/>
        </p:nvSpPr>
        <p:spPr>
          <a:xfrm>
            <a:off x="3048000" y="1536290"/>
            <a:ext cx="180974" cy="36194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pt-BR"/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53A4BE60-4EB9-D8E9-3E2E-79FD71CD2A16}"/>
              </a:ext>
            </a:extLst>
          </p:cNvPr>
          <p:cNvGrpSpPr/>
          <p:nvPr/>
        </p:nvGrpSpPr>
        <p:grpSpPr>
          <a:xfrm>
            <a:off x="-2459" y="-2460"/>
            <a:ext cx="12191999" cy="909484"/>
            <a:chOff x="-2459" y="-2460"/>
            <a:chExt cx="12191999" cy="909484"/>
          </a:xfrm>
        </p:grpSpPr>
        <p:sp>
          <p:nvSpPr>
            <p:cNvPr id="4" name="Retângulo 3">
              <a:extLst>
                <a:ext uri="{FF2B5EF4-FFF2-40B4-BE49-F238E27FC236}">
                  <a16:creationId xmlns:a16="http://schemas.microsoft.com/office/drawing/2014/main" id="{9EC19197-0F6B-1F36-FA9B-5332AAB5E725}"/>
                </a:ext>
              </a:extLst>
            </p:cNvPr>
            <p:cNvSpPr/>
            <p:nvPr/>
          </p:nvSpPr>
          <p:spPr>
            <a:xfrm>
              <a:off x="-2459" y="-2459"/>
              <a:ext cx="12191999" cy="909483"/>
            </a:xfrm>
            <a:prstGeom prst="rect">
              <a:avLst/>
            </a:prstGeom>
            <a:solidFill>
              <a:srgbClr val="73D7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" name="Gráfico 6">
              <a:extLst>
                <a:ext uri="{FF2B5EF4-FFF2-40B4-BE49-F238E27FC236}">
                  <a16:creationId xmlns:a16="http://schemas.microsoft.com/office/drawing/2014/main" id="{D34D1584-7274-C53E-0832-88D7BFBFA0A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69182" y="229829"/>
              <a:ext cx="2330860" cy="462117"/>
            </a:xfrm>
            <a:prstGeom prst="rect">
              <a:avLst/>
            </a:prstGeom>
          </p:spPr>
        </p:pic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9EE66C06-7461-183D-C718-2908998A29F8}"/>
                </a:ext>
              </a:extLst>
            </p:cNvPr>
            <p:cNvSpPr/>
            <p:nvPr/>
          </p:nvSpPr>
          <p:spPr>
            <a:xfrm>
              <a:off x="1751578" y="-2460"/>
              <a:ext cx="8827698" cy="909483"/>
            </a:xfrm>
            <a:prstGeom prst="rect">
              <a:avLst/>
            </a:prstGeom>
            <a:solidFill>
              <a:srgbClr val="73D7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pic>
        <p:nvPicPr>
          <p:cNvPr id="11" name="Imagem 11" descr="Diagrama&#10;&#10;Descrição gerada automaticamente">
            <a:extLst>
              <a:ext uri="{FF2B5EF4-FFF2-40B4-BE49-F238E27FC236}">
                <a16:creationId xmlns:a16="http://schemas.microsoft.com/office/drawing/2014/main" id="{5696D54D-B966-16CD-4CC7-26EA7EADCF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5872" y="125029"/>
            <a:ext cx="2139351" cy="2122206"/>
          </a:xfrm>
          <a:prstGeom prst="rect">
            <a:avLst/>
          </a:prstGeom>
        </p:spPr>
      </p:pic>
      <p:sp>
        <p:nvSpPr>
          <p:cNvPr id="13" name="Google Shape;793;p16">
            <a:extLst>
              <a:ext uri="{FF2B5EF4-FFF2-40B4-BE49-F238E27FC236}">
                <a16:creationId xmlns:a16="http://schemas.microsoft.com/office/drawing/2014/main" id="{EEA2731C-9032-7125-7836-8B6F70CA8FAD}"/>
              </a:ext>
            </a:extLst>
          </p:cNvPr>
          <p:cNvSpPr txBox="1"/>
          <p:nvPr/>
        </p:nvSpPr>
        <p:spPr>
          <a:xfrm>
            <a:off x="4521679" y="221939"/>
            <a:ext cx="3153387" cy="423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4000" b="1" dirty="0">
                <a:solidFill>
                  <a:schemeClr val="bg1"/>
                </a:solidFill>
                <a:latin typeface="Fira Sans Extra Condensed Medium"/>
                <a:ea typeface="Fira Sans Extra Condensed Medium"/>
                <a:cs typeface="Fira Sans Extra Condensed Medium"/>
              </a:rPr>
              <a:t>Development</a:t>
            </a:r>
          </a:p>
        </p:txBody>
      </p:sp>
      <p:sp>
        <p:nvSpPr>
          <p:cNvPr id="12" name="Google Shape;793;p16">
            <a:extLst>
              <a:ext uri="{FF2B5EF4-FFF2-40B4-BE49-F238E27FC236}">
                <a16:creationId xmlns:a16="http://schemas.microsoft.com/office/drawing/2014/main" id="{55DE7D49-5778-8F16-04EA-137DB6D35323}"/>
              </a:ext>
            </a:extLst>
          </p:cNvPr>
          <p:cNvSpPr txBox="1"/>
          <p:nvPr/>
        </p:nvSpPr>
        <p:spPr>
          <a:xfrm>
            <a:off x="248187" y="1192759"/>
            <a:ext cx="9093866" cy="7512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4000" dirty="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</a:rPr>
              <a:t>Data stored with attributes </a:t>
            </a:r>
          </a:p>
          <a:p>
            <a:pPr marL="457200" indent="-457200">
              <a:buChar char="•"/>
            </a:pPr>
            <a:endParaRPr lang="en" sz="2800" dirty="0">
              <a:solidFill>
                <a:srgbClr val="434343"/>
              </a:solidFill>
              <a:latin typeface="Fira Sans Extra Condensed Medium"/>
              <a:ea typeface="Fira Sans Extra Condensed Medium"/>
              <a:cs typeface="Fira Sans Extra Condensed Medium"/>
            </a:endParaRPr>
          </a:p>
        </p:txBody>
      </p:sp>
      <p:sp>
        <p:nvSpPr>
          <p:cNvPr id="15" name="Google Shape;793;p16">
            <a:extLst>
              <a:ext uri="{FF2B5EF4-FFF2-40B4-BE49-F238E27FC236}">
                <a16:creationId xmlns:a16="http://schemas.microsoft.com/office/drawing/2014/main" id="{AA5A808D-AE4F-97BF-1867-56C1A5E3ECB6}"/>
              </a:ext>
            </a:extLst>
          </p:cNvPr>
          <p:cNvSpPr txBox="1"/>
          <p:nvPr/>
        </p:nvSpPr>
        <p:spPr>
          <a:xfrm>
            <a:off x="313237" y="2512321"/>
            <a:ext cx="8954476" cy="4353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2400" dirty="0">
                <a:solidFill>
                  <a:srgbClr val="434343"/>
                </a:solidFill>
                <a:latin typeface="Fira Sans Extra Condensed Medium"/>
              </a:rPr>
              <a:t>After retrieve the data and extract what is required (also anonymization) the data has been write out to </a:t>
            </a:r>
            <a:r>
              <a:rPr lang="en" sz="2400" dirty="0" err="1">
                <a:solidFill>
                  <a:srgbClr val="434343"/>
                </a:solidFill>
                <a:latin typeface="Fira Sans Extra Condensed Medium"/>
              </a:rPr>
              <a:t>MinIO</a:t>
            </a:r>
            <a:r>
              <a:rPr lang="en" sz="2400" dirty="0">
                <a:solidFill>
                  <a:srgbClr val="434343"/>
                </a:solidFill>
                <a:latin typeface="Fira Sans Extra Condensed Medium"/>
              </a:rPr>
              <a:t> (S3) and is available on URL below </a:t>
            </a:r>
            <a:r>
              <a:rPr lang="en" sz="2400" dirty="0">
                <a:solidFill>
                  <a:srgbClr val="434343"/>
                </a:solidFill>
                <a:latin typeface="Fira Sans Extra Condensed Medium"/>
                <a:hlinkClick r:id="rId5"/>
              </a:rPr>
              <a:t>http://localhost:9001</a:t>
            </a:r>
            <a:r>
              <a:rPr lang="en" sz="2400" dirty="0">
                <a:solidFill>
                  <a:srgbClr val="434343"/>
                </a:solidFill>
                <a:latin typeface="Fira Sans Extra Condensed Medium"/>
              </a:rPr>
              <a:t> </a:t>
            </a:r>
            <a:br>
              <a:rPr lang="en" sz="2400" dirty="0">
                <a:solidFill>
                  <a:srgbClr val="434343"/>
                </a:solidFill>
                <a:latin typeface="Fira Sans Extra Condensed Medium"/>
              </a:rPr>
            </a:br>
            <a:br>
              <a:rPr lang="en" sz="2400" dirty="0">
                <a:solidFill>
                  <a:srgbClr val="434343"/>
                </a:solidFill>
                <a:latin typeface="Fira Sans Extra Condensed Medium"/>
              </a:rPr>
            </a:br>
            <a:endParaRPr lang="en" sz="2400" dirty="0">
              <a:solidFill>
                <a:srgbClr val="434343"/>
              </a:solidFill>
              <a:latin typeface="Fira Sans Extra Condensed Medium"/>
            </a:endParaRPr>
          </a:p>
        </p:txBody>
      </p:sp>
      <p:pic>
        <p:nvPicPr>
          <p:cNvPr id="16" name="Imagem 16" descr="Interface gráfica do usuário, Texto, Aplicativo, Email&#10;&#10;Descrição gerada automaticamente">
            <a:extLst>
              <a:ext uri="{FF2B5EF4-FFF2-40B4-BE49-F238E27FC236}">
                <a16:creationId xmlns:a16="http://schemas.microsoft.com/office/drawing/2014/main" id="{1F55D5A7-B7D7-190E-BFD9-A66DA8E7E7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375" y="3238110"/>
            <a:ext cx="8058614" cy="238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6033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áfico 6">
            <a:extLst>
              <a:ext uri="{FF2B5EF4-FFF2-40B4-BE49-F238E27FC236}">
                <a16:creationId xmlns:a16="http://schemas.microsoft.com/office/drawing/2014/main" id="{EB7388CE-DA9F-4B73-B7F8-C5BC7E79DF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9182" y="229829"/>
            <a:ext cx="2330860" cy="462117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747CD7F5-995D-862F-B822-99743523BDA5}"/>
              </a:ext>
            </a:extLst>
          </p:cNvPr>
          <p:cNvSpPr txBox="1"/>
          <p:nvPr/>
        </p:nvSpPr>
        <p:spPr>
          <a:xfrm>
            <a:off x="3048000" y="1536290"/>
            <a:ext cx="180974" cy="36194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pt-BR"/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31C5CA84-D92C-1657-FCBE-FF3D268FEE82}"/>
              </a:ext>
            </a:extLst>
          </p:cNvPr>
          <p:cNvGrpSpPr/>
          <p:nvPr/>
        </p:nvGrpSpPr>
        <p:grpSpPr>
          <a:xfrm>
            <a:off x="-2459" y="-2460"/>
            <a:ext cx="12191999" cy="909484"/>
            <a:chOff x="-2459" y="-2460"/>
            <a:chExt cx="12191999" cy="909484"/>
          </a:xfrm>
        </p:grpSpPr>
        <p:sp>
          <p:nvSpPr>
            <p:cNvPr id="4" name="Retângulo 3">
              <a:extLst>
                <a:ext uri="{FF2B5EF4-FFF2-40B4-BE49-F238E27FC236}">
                  <a16:creationId xmlns:a16="http://schemas.microsoft.com/office/drawing/2014/main" id="{5CC335D8-FAA4-678F-B9E3-7353616A46FA}"/>
                </a:ext>
              </a:extLst>
            </p:cNvPr>
            <p:cNvSpPr/>
            <p:nvPr/>
          </p:nvSpPr>
          <p:spPr>
            <a:xfrm>
              <a:off x="-2459" y="-2459"/>
              <a:ext cx="12191999" cy="909483"/>
            </a:xfrm>
            <a:prstGeom prst="rect">
              <a:avLst/>
            </a:prstGeom>
            <a:solidFill>
              <a:srgbClr val="73D7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" name="Gráfico 6">
              <a:extLst>
                <a:ext uri="{FF2B5EF4-FFF2-40B4-BE49-F238E27FC236}">
                  <a16:creationId xmlns:a16="http://schemas.microsoft.com/office/drawing/2014/main" id="{C44C49DB-DF18-3B33-87C4-981F806250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69182" y="229829"/>
              <a:ext cx="2330860" cy="462117"/>
            </a:xfrm>
            <a:prstGeom prst="rect">
              <a:avLst/>
            </a:prstGeom>
          </p:spPr>
        </p:pic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882E77E8-73AC-383B-8DBD-A5BF926DC0D6}"/>
                </a:ext>
              </a:extLst>
            </p:cNvPr>
            <p:cNvSpPr/>
            <p:nvPr/>
          </p:nvSpPr>
          <p:spPr>
            <a:xfrm>
              <a:off x="1751578" y="-2460"/>
              <a:ext cx="8827698" cy="909483"/>
            </a:xfrm>
            <a:prstGeom prst="rect">
              <a:avLst/>
            </a:prstGeom>
            <a:solidFill>
              <a:srgbClr val="73D7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pic>
        <p:nvPicPr>
          <p:cNvPr id="11" name="Imagem 11">
            <a:extLst>
              <a:ext uri="{FF2B5EF4-FFF2-40B4-BE49-F238E27FC236}">
                <a16:creationId xmlns:a16="http://schemas.microsoft.com/office/drawing/2014/main" id="{98810EE0-8063-EB08-0710-8D8E1A8ABD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9759" y="75754"/>
            <a:ext cx="1664899" cy="2292643"/>
          </a:xfrm>
          <a:prstGeom prst="rect">
            <a:avLst/>
          </a:prstGeom>
        </p:spPr>
      </p:pic>
      <p:sp>
        <p:nvSpPr>
          <p:cNvPr id="13" name="Google Shape;793;p16">
            <a:extLst>
              <a:ext uri="{FF2B5EF4-FFF2-40B4-BE49-F238E27FC236}">
                <a16:creationId xmlns:a16="http://schemas.microsoft.com/office/drawing/2014/main" id="{4442FFC0-D45D-4C46-B097-33037E9ADE08}"/>
              </a:ext>
            </a:extLst>
          </p:cNvPr>
          <p:cNvSpPr txBox="1"/>
          <p:nvPr/>
        </p:nvSpPr>
        <p:spPr>
          <a:xfrm>
            <a:off x="4521679" y="221939"/>
            <a:ext cx="3153387" cy="423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4000" b="1" dirty="0">
                <a:solidFill>
                  <a:schemeClr val="bg1"/>
                </a:solidFill>
                <a:latin typeface="Fira Sans Extra Condensed Medium"/>
                <a:ea typeface="Fira Sans Extra Condensed Medium"/>
                <a:cs typeface="Fira Sans Extra Condensed Medium"/>
              </a:rPr>
              <a:t>Conclusion</a:t>
            </a:r>
          </a:p>
        </p:txBody>
      </p:sp>
      <p:sp>
        <p:nvSpPr>
          <p:cNvPr id="3" name="Google Shape;793;p16">
            <a:extLst>
              <a:ext uri="{FF2B5EF4-FFF2-40B4-BE49-F238E27FC236}">
                <a16:creationId xmlns:a16="http://schemas.microsoft.com/office/drawing/2014/main" id="{A91D4FB6-6EA8-576A-9A0F-194FFFA93036}"/>
              </a:ext>
            </a:extLst>
          </p:cNvPr>
          <p:cNvSpPr txBox="1"/>
          <p:nvPr/>
        </p:nvSpPr>
        <p:spPr>
          <a:xfrm>
            <a:off x="645143" y="2374510"/>
            <a:ext cx="10389757" cy="31947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" sz="4000" dirty="0">
              <a:solidFill>
                <a:srgbClr val="434343"/>
              </a:solidFill>
              <a:latin typeface="Fira Sans Extra Condensed Medium"/>
            </a:endParaRPr>
          </a:p>
          <a:p>
            <a:endParaRPr lang="en" sz="4000" dirty="0">
              <a:solidFill>
                <a:srgbClr val="434343"/>
              </a:solidFill>
              <a:latin typeface="Fira Sans Extra Condensed Medium"/>
            </a:endParaRPr>
          </a:p>
          <a:p>
            <a:endParaRPr lang="en" sz="4000" dirty="0">
              <a:solidFill>
                <a:srgbClr val="434343"/>
              </a:solidFill>
              <a:latin typeface="Fira Sans Extra Condensed Medium"/>
            </a:endParaRPr>
          </a:p>
          <a:p>
            <a:r>
              <a:rPr lang="en" sz="4000" dirty="0">
                <a:solidFill>
                  <a:srgbClr val="434343"/>
                </a:solidFill>
                <a:latin typeface="Fira Sans Extra Condensed Medium"/>
              </a:rPr>
              <a:t>All requirements were achieved but also at the end some possibilities of improvement were detected.</a:t>
            </a:r>
            <a:br>
              <a:rPr lang="en" sz="4000" dirty="0">
                <a:solidFill>
                  <a:srgbClr val="434343"/>
                </a:solidFill>
                <a:latin typeface="Fira Sans Extra Condensed Medium"/>
              </a:rPr>
            </a:br>
            <a:endParaRPr lang="en" sz="4000" dirty="0">
              <a:latin typeface="Fira Sans Extra Condensed Medium"/>
            </a:endParaRPr>
          </a:p>
          <a:p>
            <a:pPr marL="457200" indent="-457200">
              <a:buChar char="•"/>
            </a:pPr>
            <a:r>
              <a:rPr lang="en" sz="4000" dirty="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</a:rPr>
              <a:t>Store data in a different format as Parquet</a:t>
            </a:r>
          </a:p>
          <a:p>
            <a:pPr marL="457200" indent="-457200">
              <a:buChar char="•"/>
            </a:pPr>
            <a:r>
              <a:rPr lang="en" sz="4000" dirty="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</a:rPr>
              <a:t>Implement notification to Slack or other tool.</a:t>
            </a:r>
          </a:p>
          <a:p>
            <a:pPr marL="457200" indent="-457200">
              <a:buChar char="•"/>
            </a:pPr>
            <a:r>
              <a:rPr lang="en" sz="4000" dirty="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</a:rPr>
              <a:t>Improve context of reprocessing to be dynamic</a:t>
            </a:r>
          </a:p>
          <a:p>
            <a:pPr marL="457200" indent="-457200">
              <a:buChar char="•"/>
            </a:pPr>
            <a:r>
              <a:rPr lang="en" sz="4000" dirty="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</a:rPr>
              <a:t>Start to develop it to Tweeter V2 API version</a:t>
            </a:r>
          </a:p>
          <a:p>
            <a:pPr marL="457200" indent="-457200">
              <a:buChar char="•"/>
            </a:pPr>
            <a:endParaRPr lang="en" sz="4000" dirty="0">
              <a:solidFill>
                <a:srgbClr val="434343"/>
              </a:solidFill>
              <a:latin typeface="Fira Sans Extra Condensed Medium"/>
              <a:ea typeface="Fira Sans Extra Condensed Medium"/>
              <a:cs typeface="Fira Sans Extra Condensed Medium"/>
            </a:endParaRPr>
          </a:p>
          <a:p>
            <a:pPr marL="457200" indent="-457200">
              <a:buChar char="•"/>
            </a:pPr>
            <a:endParaRPr lang="en" sz="4000" dirty="0">
              <a:solidFill>
                <a:srgbClr val="434343"/>
              </a:solidFill>
              <a:latin typeface="Fira Sans Extra Condensed Medium"/>
              <a:ea typeface="Fira Sans Extra Condensed Medium"/>
              <a:cs typeface="Fira Sans Extra Condensed Medium"/>
            </a:endParaRPr>
          </a:p>
          <a:p>
            <a:pPr marL="457200" indent="-457200">
              <a:buChar char="•"/>
            </a:pPr>
            <a:endParaRPr lang="en" sz="4000" dirty="0">
              <a:solidFill>
                <a:srgbClr val="434343"/>
              </a:solidFill>
              <a:latin typeface="Fira Sans Extra Condensed Medium"/>
              <a:ea typeface="Fira Sans Extra Condensed Medium"/>
              <a:cs typeface="Fira Sans Extra Condensed Medium"/>
            </a:endParaRPr>
          </a:p>
          <a:p>
            <a:pPr marL="457200" indent="-457200">
              <a:buChar char="•"/>
            </a:pPr>
            <a:endParaRPr lang="en" sz="2800" dirty="0">
              <a:solidFill>
                <a:srgbClr val="434343"/>
              </a:solidFill>
              <a:latin typeface="Fira Sans Extra Condensed Medium"/>
              <a:ea typeface="Fira Sans Extra Condensed Medium"/>
              <a:cs typeface="Fira Sans Extra Condensed Medium"/>
            </a:endParaRPr>
          </a:p>
        </p:txBody>
      </p:sp>
    </p:spTree>
    <p:extLst>
      <p:ext uri="{BB962C8B-B14F-4D97-AF65-F5344CB8AC3E}">
        <p14:creationId xmlns:p14="http://schemas.microsoft.com/office/powerpoint/2010/main" val="115952994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11</Slides>
  <Notes>0</Notes>
  <HiddenSlides>0</HiddenSlide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11</vt:i4>
      </vt:variant>
    </vt:vector>
  </HeadingPairs>
  <TitlesOfParts>
    <vt:vector size="12" baseType="lpstr"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/>
  <cp:revision>392</cp:revision>
  <dcterms:created xsi:type="dcterms:W3CDTF">2022-09-09T09:04:12Z</dcterms:created>
  <dcterms:modified xsi:type="dcterms:W3CDTF">2022-09-14T10:37:00Z</dcterms:modified>
</cp:coreProperties>
</file>